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3" r:id="rId6"/>
    <p:sldId id="265" r:id="rId7"/>
    <p:sldId id="261" r:id="rId8"/>
    <p:sldId id="262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F9523D-D66F-4CEF-917B-4C3185356C66}" type="datetimeFigureOut">
              <a:rPr lang="es-MX" smtClean="0"/>
              <a:t>03/12/2012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E46512E-EE1E-41D3-B522-78335B24A8E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9523D-D66F-4CEF-917B-4C3185356C66}" type="datetimeFigureOut">
              <a:rPr lang="es-MX" smtClean="0"/>
              <a:t>03/12/2012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46512E-EE1E-41D3-B522-78335B24A8E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9523D-D66F-4CEF-917B-4C3185356C66}" type="datetimeFigureOut">
              <a:rPr lang="es-MX" smtClean="0"/>
              <a:t>03/12/2012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46512E-EE1E-41D3-B522-78335B24A8E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9523D-D66F-4CEF-917B-4C3185356C66}" type="datetimeFigureOut">
              <a:rPr lang="es-MX" smtClean="0"/>
              <a:t>03/12/2012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46512E-EE1E-41D3-B522-78335B24A8ED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9523D-D66F-4CEF-917B-4C3185356C66}" type="datetimeFigureOut">
              <a:rPr lang="es-MX" smtClean="0"/>
              <a:t>03/12/2012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46512E-EE1E-41D3-B522-78335B24A8ED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9523D-D66F-4CEF-917B-4C3185356C66}" type="datetimeFigureOut">
              <a:rPr lang="es-MX" smtClean="0"/>
              <a:t>03/12/2012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46512E-EE1E-41D3-B522-78335B24A8ED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9523D-D66F-4CEF-917B-4C3185356C66}" type="datetimeFigureOut">
              <a:rPr lang="es-MX" smtClean="0"/>
              <a:t>03/12/2012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46512E-EE1E-41D3-B522-78335B24A8ED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9523D-D66F-4CEF-917B-4C3185356C66}" type="datetimeFigureOut">
              <a:rPr lang="es-MX" smtClean="0"/>
              <a:t>03/12/2012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46512E-EE1E-41D3-B522-78335B24A8ED}" type="slidenum">
              <a:rPr lang="es-MX" smtClean="0"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9523D-D66F-4CEF-917B-4C3185356C66}" type="datetimeFigureOut">
              <a:rPr lang="es-MX" smtClean="0"/>
              <a:t>03/12/2012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46512E-EE1E-41D3-B522-78335B24A8E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F9523D-D66F-4CEF-917B-4C3185356C66}" type="datetimeFigureOut">
              <a:rPr lang="es-MX" smtClean="0"/>
              <a:t>03/12/2012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46512E-EE1E-41D3-B522-78335B24A8ED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F9523D-D66F-4CEF-917B-4C3185356C66}" type="datetimeFigureOut">
              <a:rPr lang="es-MX" smtClean="0"/>
              <a:t>03/12/2012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E46512E-EE1E-41D3-B522-78335B24A8ED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F9523D-D66F-4CEF-917B-4C3185356C66}" type="datetimeFigureOut">
              <a:rPr lang="es-MX" smtClean="0"/>
              <a:t>03/12/2012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E46512E-EE1E-41D3-B522-78335B24A8ED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67544" y="332656"/>
            <a:ext cx="5953874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entury Gothic" pitchFamily="34" charset="0"/>
              </a:rPr>
              <a:t>Mantenimiento</a:t>
            </a:r>
          </a:p>
          <a:p>
            <a:pPr algn="ctr"/>
            <a:r>
              <a:rPr lang="es-E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entury Gothic" pitchFamily="34" charset="0"/>
              </a:rPr>
              <a:t>Del sitio</a:t>
            </a:r>
          </a:p>
          <a:p>
            <a:pPr algn="ctr"/>
            <a:r>
              <a:rPr lang="es-E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entury Gothic" pitchFamily="34" charset="0"/>
              </a:rPr>
              <a:t>web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entury Gothic" pitchFamily="34" charset="0"/>
            </a:endParaRPr>
          </a:p>
        </p:txBody>
      </p:sp>
      <p:pic>
        <p:nvPicPr>
          <p:cNvPr id="27650" name="Picture 2" descr="http://www.avotz.com/images/stories/contenido/servicios/mantenimiento-we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4434" y="2060848"/>
            <a:ext cx="4969566" cy="3600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5 CuadroTexto"/>
          <p:cNvSpPr txBox="1"/>
          <p:nvPr/>
        </p:nvSpPr>
        <p:spPr>
          <a:xfrm>
            <a:off x="323528" y="3356992"/>
            <a:ext cx="34563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2400" dirty="0" smtClean="0">
                <a:latin typeface="Century Gothic" pitchFamily="34" charset="0"/>
              </a:rPr>
              <a:t>Alberto Martínez</a:t>
            </a:r>
            <a:endParaRPr lang="es-ES" sz="2400" dirty="0">
              <a:latin typeface="Century Gothic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2400" dirty="0" smtClean="0">
                <a:latin typeface="Century Gothic" pitchFamily="34" charset="0"/>
              </a:rPr>
              <a:t>Jennifer Correa </a:t>
            </a:r>
          </a:p>
          <a:p>
            <a:pPr>
              <a:buFont typeface="Arial" pitchFamily="34" charset="0"/>
              <a:buChar char="•"/>
            </a:pPr>
            <a:r>
              <a:rPr lang="es-ES" sz="2400" dirty="0" smtClean="0">
                <a:latin typeface="Century Gothic" pitchFamily="34" charset="0"/>
              </a:rPr>
              <a:t>Oscar Iván</a:t>
            </a:r>
          </a:p>
          <a:p>
            <a:pPr>
              <a:buFont typeface="Arial" pitchFamily="34" charset="0"/>
              <a:buChar char="•"/>
            </a:pPr>
            <a:r>
              <a:rPr lang="es-ES" sz="2400" dirty="0" smtClean="0">
                <a:latin typeface="Century Gothic" pitchFamily="34" charset="0"/>
              </a:rPr>
              <a:t>Jessica Paola Martínez</a:t>
            </a:r>
          </a:p>
          <a:p>
            <a:endParaRPr lang="es-ES" sz="2400" dirty="0">
              <a:latin typeface="Century Gothic" pitchFamily="34" charset="0"/>
            </a:endParaRPr>
          </a:p>
          <a:p>
            <a:pPr algn="ctr"/>
            <a:r>
              <a:rPr lang="es-ES" sz="2400" dirty="0" smtClean="0">
                <a:latin typeface="Century Gothic" pitchFamily="34" charset="0"/>
              </a:rPr>
              <a:t>301</a:t>
            </a:r>
            <a:endParaRPr lang="es-MX" sz="24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3200" dirty="0" smtClean="0">
                <a:latin typeface="Century Gothic" pitchFamily="34" charset="0"/>
              </a:rPr>
              <a:t>  Se encarga </a:t>
            </a:r>
            <a:r>
              <a:rPr lang="es-MX" sz="3200" dirty="0" smtClean="0">
                <a:latin typeface="Century Gothic" pitchFamily="34" charset="0"/>
              </a:rPr>
              <a:t>de actualizar </a:t>
            </a:r>
            <a:r>
              <a:rPr lang="es-MX" sz="3200" dirty="0" smtClean="0">
                <a:latin typeface="Century Gothic" pitchFamily="34" charset="0"/>
              </a:rPr>
              <a:t>el </a:t>
            </a:r>
            <a:r>
              <a:rPr lang="es-MX" sz="3200" dirty="0" smtClean="0">
                <a:latin typeface="Century Gothic" pitchFamily="34" charset="0"/>
              </a:rPr>
              <a:t>Sitio Web con la frecuencia que sea necesaria, y lo podemos asesorar sobre el sistema de mantenimiento más apropiado para el Sitio Web de su empresa.</a:t>
            </a:r>
            <a:endParaRPr lang="es-MX" sz="3200" dirty="0">
              <a:latin typeface="Century Gothic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latin typeface="Century Gothic" pitchFamily="34" charset="0"/>
              </a:rPr>
              <a:t>QUE ES EL MANTENIMIENTO DE UN SITIO WEB?</a:t>
            </a:r>
            <a:endParaRPr lang="es-MX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268760"/>
            <a:ext cx="8301608" cy="5246043"/>
          </a:xfrm>
        </p:spPr>
        <p:txBody>
          <a:bodyPr>
            <a:normAutofit/>
          </a:bodyPr>
          <a:lstStyle/>
          <a:p>
            <a:pPr algn="just"/>
            <a:r>
              <a:rPr lang="es-MX" b="1" dirty="0" smtClean="0">
                <a:latin typeface="Century Gothic" pitchFamily="34" charset="0"/>
              </a:rPr>
              <a:t>Actualizar  </a:t>
            </a:r>
            <a:r>
              <a:rPr lang="es-MX" b="1" dirty="0" smtClean="0">
                <a:latin typeface="Century Gothic" pitchFamily="34" charset="0"/>
              </a:rPr>
              <a:t>contenidos</a:t>
            </a:r>
            <a:r>
              <a:rPr lang="es-MX" b="1" dirty="0" smtClean="0">
                <a:latin typeface="Century Gothic" pitchFamily="34" charset="0"/>
              </a:rPr>
              <a:t>. </a:t>
            </a:r>
            <a:endParaRPr lang="es-MX" b="1" dirty="0" smtClean="0">
              <a:latin typeface="Century Gothic" pitchFamily="34" charset="0"/>
            </a:endParaRPr>
          </a:p>
          <a:p>
            <a:pPr algn="just">
              <a:buNone/>
            </a:pPr>
            <a:r>
              <a:rPr lang="es-MX" dirty="0" smtClean="0">
                <a:latin typeface="Century Gothic" pitchFamily="34" charset="0"/>
              </a:rPr>
              <a:t/>
            </a:r>
            <a:br>
              <a:rPr lang="es-MX" dirty="0" smtClean="0">
                <a:latin typeface="Century Gothic" pitchFamily="34" charset="0"/>
              </a:rPr>
            </a:br>
            <a:r>
              <a:rPr lang="es-MX" dirty="0" smtClean="0">
                <a:latin typeface="Century Gothic" pitchFamily="34" charset="0"/>
              </a:rPr>
              <a:t>O</a:t>
            </a:r>
            <a:r>
              <a:rPr lang="es-MX" dirty="0" smtClean="0">
                <a:latin typeface="Century Gothic" pitchFamily="34" charset="0"/>
              </a:rPr>
              <a:t>frecer </a:t>
            </a:r>
            <a:r>
              <a:rPr lang="es-MX" dirty="0" smtClean="0">
                <a:latin typeface="Century Gothic" pitchFamily="34" charset="0"/>
              </a:rPr>
              <a:t>un servicio que incluye revisión y actualización de contenido, implementación de nuevos gráficos y fotografías</a:t>
            </a:r>
            <a:r>
              <a:rPr lang="es-MX" dirty="0" smtClean="0">
                <a:latin typeface="Century Gothic" pitchFamily="34" charset="0"/>
              </a:rPr>
              <a:t>.</a:t>
            </a:r>
          </a:p>
          <a:p>
            <a:pPr algn="just">
              <a:buNone/>
            </a:pPr>
            <a:endParaRPr lang="es-ES" dirty="0" smtClean="0">
              <a:latin typeface="Century Gothic" pitchFamily="34" charset="0"/>
            </a:endParaRPr>
          </a:p>
          <a:p>
            <a:pPr algn="just"/>
            <a:r>
              <a:rPr lang="es-MX" b="1" dirty="0" smtClean="0">
                <a:latin typeface="Century Gothic" pitchFamily="34" charset="0"/>
              </a:rPr>
              <a:t>Realizar un mantenimiento periódico.</a:t>
            </a:r>
            <a:r>
              <a:rPr lang="es-MX" dirty="0" smtClean="0">
                <a:latin typeface="Century Gothic" pitchFamily="34" charset="0"/>
              </a:rPr>
              <a:t> </a:t>
            </a:r>
            <a:endParaRPr lang="es-MX" dirty="0" smtClean="0">
              <a:latin typeface="Century Gothic" pitchFamily="34" charset="0"/>
            </a:endParaRPr>
          </a:p>
          <a:p>
            <a:pPr algn="just">
              <a:buNone/>
            </a:pPr>
            <a:r>
              <a:rPr lang="es-MX" dirty="0" smtClean="0">
                <a:latin typeface="Century Gothic" pitchFamily="34" charset="0"/>
              </a:rPr>
              <a:t/>
            </a:r>
            <a:br>
              <a:rPr lang="es-MX" dirty="0" smtClean="0">
                <a:latin typeface="Century Gothic" pitchFamily="34" charset="0"/>
              </a:rPr>
            </a:br>
            <a:r>
              <a:rPr lang="es-MX" dirty="0" smtClean="0">
                <a:latin typeface="Century Gothic" pitchFamily="34" charset="0"/>
              </a:rPr>
              <a:t>El sitio </a:t>
            </a:r>
            <a:r>
              <a:rPr lang="es-MX" dirty="0" smtClean="0">
                <a:latin typeface="Century Gothic" pitchFamily="34" charset="0"/>
              </a:rPr>
              <a:t>web necesita de actualización periódica, </a:t>
            </a:r>
            <a:r>
              <a:rPr lang="es-MX" dirty="0" smtClean="0">
                <a:latin typeface="Century Gothic" pitchFamily="34" charset="0"/>
              </a:rPr>
              <a:t>del cual nos encargaremos de las </a:t>
            </a:r>
            <a:r>
              <a:rPr lang="es-MX" dirty="0" smtClean="0">
                <a:latin typeface="Century Gothic" pitchFamily="34" charset="0"/>
              </a:rPr>
              <a:t>todas las modificaciones y actualizaciones </a:t>
            </a:r>
            <a:r>
              <a:rPr lang="es-MX" dirty="0" smtClean="0">
                <a:latin typeface="Century Gothic" pitchFamily="34" charset="0"/>
              </a:rPr>
              <a:t>     necesarias.</a:t>
            </a:r>
            <a:endParaRPr lang="es-MX" dirty="0">
              <a:latin typeface="Century Gothic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>
                <a:latin typeface="Century Gothic" pitchFamily="34" charset="0"/>
              </a:rPr>
              <a:t>Qué acciones se consideran para el </a:t>
            </a:r>
            <a:r>
              <a:rPr lang="es-MX" dirty="0" smtClean="0">
                <a:latin typeface="Century Gothic" pitchFamily="34" charset="0"/>
              </a:rPr>
              <a:t>mantenimiento:</a:t>
            </a:r>
            <a:r>
              <a:rPr lang="es-MX" dirty="0" smtClean="0">
                <a:latin typeface="Century Gothic" pitchFamily="34" charset="0"/>
              </a:rPr>
              <a:t/>
            </a:r>
            <a:br>
              <a:rPr lang="es-MX" dirty="0" smtClean="0">
                <a:latin typeface="Century Gothic" pitchFamily="34" charset="0"/>
              </a:rPr>
            </a:br>
            <a:endParaRPr lang="es-MX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8686800" cy="6525344"/>
          </a:xfrm>
        </p:spPr>
        <p:txBody>
          <a:bodyPr>
            <a:normAutofit/>
          </a:bodyPr>
          <a:lstStyle/>
          <a:p>
            <a:pPr algn="just"/>
            <a:r>
              <a:rPr lang="es-MX" b="1" dirty="0" smtClean="0">
                <a:latin typeface="Century Gothic" pitchFamily="34" charset="0"/>
              </a:rPr>
              <a:t>Añadir nuevas páginas.</a:t>
            </a:r>
            <a:r>
              <a:rPr lang="es-MX" dirty="0" smtClean="0">
                <a:latin typeface="Century Gothic" pitchFamily="34" charset="0"/>
              </a:rPr>
              <a:t> </a:t>
            </a:r>
            <a:endParaRPr lang="es-MX" dirty="0" smtClean="0">
              <a:latin typeface="Century Gothic" pitchFamily="34" charset="0"/>
            </a:endParaRPr>
          </a:p>
          <a:p>
            <a:pPr algn="just"/>
            <a:endParaRPr lang="es-MX" dirty="0" smtClean="0">
              <a:latin typeface="Century Gothic" pitchFamily="34" charset="0"/>
            </a:endParaRPr>
          </a:p>
          <a:p>
            <a:pPr algn="just">
              <a:buNone/>
            </a:pPr>
            <a:r>
              <a:rPr lang="es-MX" dirty="0" smtClean="0">
                <a:latin typeface="Century Gothic" pitchFamily="34" charset="0"/>
              </a:rPr>
              <a:t>   Con </a:t>
            </a:r>
            <a:r>
              <a:rPr lang="es-MX" dirty="0" smtClean="0">
                <a:latin typeface="Century Gothic" pitchFamily="34" charset="0"/>
              </a:rPr>
              <a:t>este servicio hacemos crecer </a:t>
            </a:r>
            <a:r>
              <a:rPr lang="es-MX" dirty="0" smtClean="0">
                <a:latin typeface="Century Gothic" pitchFamily="34" charset="0"/>
              </a:rPr>
              <a:t>nuestro </a:t>
            </a:r>
            <a:r>
              <a:rPr lang="es-MX" dirty="0" smtClean="0">
                <a:latin typeface="Century Gothic" pitchFamily="34" charset="0"/>
              </a:rPr>
              <a:t>sitio, crearle nuevas secciones, promocionar por un tiempo algún evento especial, un nuevo producto</a:t>
            </a:r>
            <a:r>
              <a:rPr lang="es-MX" dirty="0" smtClean="0">
                <a:latin typeface="Century Gothic" pitchFamily="34" charset="0"/>
              </a:rPr>
              <a:t>.</a:t>
            </a:r>
          </a:p>
          <a:p>
            <a:pPr algn="just">
              <a:buNone/>
            </a:pPr>
            <a:endParaRPr lang="es-ES" dirty="0" smtClean="0">
              <a:latin typeface="Century Gothic" pitchFamily="34" charset="0"/>
            </a:endParaRPr>
          </a:p>
          <a:p>
            <a:pPr algn="just"/>
            <a:r>
              <a:rPr lang="es-MX" b="1" dirty="0" smtClean="0">
                <a:latin typeface="Century Gothic" pitchFamily="34" charset="0"/>
              </a:rPr>
              <a:t>Crear un sitio interactivo </a:t>
            </a:r>
            <a:endParaRPr lang="es-MX" b="1" dirty="0" smtClean="0">
              <a:latin typeface="Century Gothic" pitchFamily="34" charset="0"/>
            </a:endParaRPr>
          </a:p>
          <a:p>
            <a:pPr algn="just">
              <a:buNone/>
            </a:pPr>
            <a:r>
              <a:rPr lang="es-MX" dirty="0" smtClean="0">
                <a:latin typeface="Century Gothic" pitchFamily="34" charset="0"/>
              </a:rPr>
              <a:t/>
            </a:r>
            <a:br>
              <a:rPr lang="es-MX" dirty="0" smtClean="0">
                <a:latin typeface="Century Gothic" pitchFamily="34" charset="0"/>
              </a:rPr>
            </a:br>
            <a:r>
              <a:rPr lang="es-MX" dirty="0" smtClean="0">
                <a:latin typeface="Century Gothic" pitchFamily="34" charset="0"/>
              </a:rPr>
              <a:t>Agregarle </a:t>
            </a:r>
            <a:r>
              <a:rPr lang="es-MX" dirty="0" smtClean="0">
                <a:latin typeface="Century Gothic" pitchFamily="34" charset="0"/>
              </a:rPr>
              <a:t>interactividad </a:t>
            </a:r>
            <a:r>
              <a:rPr lang="es-MX" dirty="0" smtClean="0">
                <a:latin typeface="Century Gothic" pitchFamily="34" charset="0"/>
              </a:rPr>
              <a:t>al </a:t>
            </a:r>
            <a:r>
              <a:rPr lang="es-MX" dirty="0" smtClean="0">
                <a:latin typeface="Century Gothic" pitchFamily="34" charset="0"/>
              </a:rPr>
              <a:t>sitio con bases de datos y permitir la interacción de los usuarios con éste, </a:t>
            </a:r>
            <a:r>
              <a:rPr lang="es-MX" dirty="0" smtClean="0">
                <a:latin typeface="Century Gothic" pitchFamily="34" charset="0"/>
              </a:rPr>
              <a:t>permitiremos </a:t>
            </a:r>
            <a:r>
              <a:rPr lang="es-MX" dirty="0" smtClean="0">
                <a:latin typeface="Century Gothic" pitchFamily="34" charset="0"/>
              </a:rPr>
              <a:t>darle mucha mas funcionalidad y dinamismo </a:t>
            </a:r>
            <a:r>
              <a:rPr lang="es-MX" dirty="0" smtClean="0">
                <a:latin typeface="Century Gothic" pitchFamily="34" charset="0"/>
              </a:rPr>
              <a:t>al </a:t>
            </a:r>
            <a:r>
              <a:rPr lang="es-MX" dirty="0" smtClean="0">
                <a:latin typeface="Century Gothic" pitchFamily="34" charset="0"/>
              </a:rPr>
              <a:t>sitio, y así aumentar la </a:t>
            </a:r>
            <a:r>
              <a:rPr lang="es-MX" dirty="0" smtClean="0">
                <a:latin typeface="Century Gothic" pitchFamily="34" charset="0"/>
              </a:rPr>
              <a:t>satisfacción </a:t>
            </a:r>
            <a:r>
              <a:rPr lang="es-MX" dirty="0" smtClean="0">
                <a:latin typeface="Century Gothic" pitchFamily="34" charset="0"/>
              </a:rPr>
              <a:t>de sus usuarios. </a:t>
            </a:r>
            <a:endParaRPr lang="es-MX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264696"/>
          </a:xfrm>
        </p:spPr>
        <p:txBody>
          <a:bodyPr/>
          <a:lstStyle/>
          <a:p>
            <a:pPr algn="just"/>
            <a:r>
              <a:rPr lang="es-MX" b="1" dirty="0" smtClean="0">
                <a:latin typeface="Century Gothic" pitchFamily="34" charset="0"/>
              </a:rPr>
              <a:t>Mantenimiento Automático </a:t>
            </a:r>
            <a:endParaRPr lang="es-MX" b="1" dirty="0" smtClean="0">
              <a:latin typeface="Century Gothic" pitchFamily="34" charset="0"/>
            </a:endParaRPr>
          </a:p>
          <a:p>
            <a:pPr algn="just">
              <a:buNone/>
            </a:pPr>
            <a:r>
              <a:rPr lang="es-MX" dirty="0" smtClean="0">
                <a:latin typeface="Century Gothic" pitchFamily="34" charset="0"/>
              </a:rPr>
              <a:t/>
            </a:r>
            <a:br>
              <a:rPr lang="es-MX" dirty="0" smtClean="0">
                <a:latin typeface="Century Gothic" pitchFamily="34" charset="0"/>
              </a:rPr>
            </a:br>
            <a:r>
              <a:rPr lang="es-MX" dirty="0" smtClean="0">
                <a:latin typeface="Century Gothic" pitchFamily="34" charset="0"/>
              </a:rPr>
              <a:t>Actualizar el sitio </a:t>
            </a:r>
            <a:r>
              <a:rPr lang="es-MX" dirty="0" smtClean="0">
                <a:latin typeface="Century Gothic" pitchFamily="34" charset="0"/>
              </a:rPr>
              <a:t>web usted mismo los contenidos, con unos conocimientos mínimos definiendo las partes susceptibles de cambios, como por ejemplo: Novedades, Catálogo, Ofertas, Noticias, etc....</a:t>
            </a:r>
            <a:endParaRPr lang="es-MX" dirty="0">
              <a:latin typeface="Century Gothic" pitchFamily="34" charset="0"/>
            </a:endParaRPr>
          </a:p>
        </p:txBody>
      </p:sp>
      <p:pic>
        <p:nvPicPr>
          <p:cNvPr id="31746" name="Picture 2" descr="http://www.sectornetcancun.com/images/mantenimien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933056"/>
            <a:ext cx="2857500" cy="2571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43608" y="2348880"/>
            <a:ext cx="743024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Quien realiza</a:t>
            </a:r>
          </a:p>
          <a:p>
            <a:pPr algn="ctr"/>
            <a:r>
              <a:rPr lang="es-E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El mantenimiento.?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8892480" cy="65253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3200" dirty="0" smtClean="0">
                <a:latin typeface="Century Gothic" pitchFamily="34" charset="0"/>
              </a:rPr>
              <a:t/>
            </a:r>
            <a:br>
              <a:rPr lang="es-MX" sz="3200" dirty="0" smtClean="0">
                <a:latin typeface="Century Gothic" pitchFamily="34" charset="0"/>
              </a:rPr>
            </a:br>
            <a:endParaRPr lang="es-MX" sz="3200" dirty="0" smtClean="0">
              <a:latin typeface="Century Gothic" pitchFamily="34" charset="0"/>
            </a:endParaRPr>
          </a:p>
          <a:p>
            <a:pPr algn="just">
              <a:buNone/>
            </a:pPr>
            <a:r>
              <a:rPr lang="es-MX" sz="3200" dirty="0" smtClean="0">
                <a:latin typeface="Century Gothic" pitchFamily="34" charset="0"/>
              </a:rPr>
              <a:t>  En </a:t>
            </a:r>
            <a:r>
              <a:rPr lang="es-MX" sz="3200" dirty="0" smtClean="0">
                <a:latin typeface="Century Gothic" pitchFamily="34" charset="0"/>
              </a:rPr>
              <a:t>el </a:t>
            </a:r>
            <a:r>
              <a:rPr lang="es-MX" sz="3200" dirty="0" smtClean="0">
                <a:latin typeface="Century Gothic" pitchFamily="34" charset="0"/>
              </a:rPr>
              <a:t>mantenimiento </a:t>
            </a:r>
            <a:r>
              <a:rPr lang="es-MX" sz="3200" dirty="0" smtClean="0">
                <a:latin typeface="Century Gothic" pitchFamily="34" charset="0"/>
              </a:rPr>
              <a:t>podemos optar por dos opciones diferenciadas: </a:t>
            </a:r>
            <a:endParaRPr lang="es-MX" sz="3200" dirty="0" smtClean="0">
              <a:latin typeface="Century Gothic" pitchFamily="34" charset="0"/>
            </a:endParaRPr>
          </a:p>
          <a:p>
            <a:pPr algn="just">
              <a:buNone/>
            </a:pPr>
            <a:r>
              <a:rPr lang="es-MX" sz="3200" dirty="0" smtClean="0">
                <a:latin typeface="Century Gothic" pitchFamily="34" charset="0"/>
              </a:rPr>
              <a:t/>
            </a:r>
            <a:br>
              <a:rPr lang="es-MX" sz="3200" dirty="0" smtClean="0">
                <a:latin typeface="Century Gothic" pitchFamily="34" charset="0"/>
              </a:rPr>
            </a:br>
            <a:r>
              <a:rPr lang="es-MX" sz="3200" dirty="0" smtClean="0">
                <a:latin typeface="Century Gothic" pitchFamily="34" charset="0"/>
              </a:rPr>
              <a:t>La primera opción es que sea usted mismo quién realice el mantenimiento. Para ello como es natural deberá poseer unos conocimientos técnicos imprescindibles y el software necesario, con lo cual resulta bastante cotoso.</a:t>
            </a:r>
            <a:endParaRPr lang="es-MX" sz="32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95536" y="476672"/>
            <a:ext cx="8435280" cy="5530619"/>
          </a:xfrm>
        </p:spPr>
        <p:txBody>
          <a:bodyPr>
            <a:normAutofit/>
          </a:bodyPr>
          <a:lstStyle/>
          <a:p>
            <a:pPr algn="just"/>
            <a:r>
              <a:rPr lang="es-MX" sz="3200" dirty="0" smtClean="0">
                <a:latin typeface="Century Gothic" pitchFamily="34" charset="0"/>
              </a:rPr>
              <a:t>La segunda opción es </a:t>
            </a:r>
            <a:r>
              <a:rPr lang="es-MX" sz="3200" dirty="0" smtClean="0">
                <a:latin typeface="Century Gothic" pitchFamily="34" charset="0"/>
              </a:rPr>
              <a:t>que un servidor se encargue, periódicamente </a:t>
            </a:r>
            <a:r>
              <a:rPr lang="es-MX" sz="3200" dirty="0" smtClean="0">
                <a:latin typeface="Century Gothic" pitchFamily="34" charset="0"/>
              </a:rPr>
              <a:t>y según sus necesidades de la actualización de los contenidos de su sitio </a:t>
            </a:r>
            <a:r>
              <a:rPr lang="es-MX" sz="3200" dirty="0" smtClean="0">
                <a:latin typeface="Century Gothic" pitchFamily="34" charset="0"/>
              </a:rPr>
              <a:t>web.</a:t>
            </a:r>
            <a:endParaRPr lang="es-MX" sz="3200" dirty="0">
              <a:latin typeface="Century Gothic" pitchFamily="34" charset="0"/>
            </a:endParaRPr>
          </a:p>
        </p:txBody>
      </p:sp>
      <p:pic>
        <p:nvPicPr>
          <p:cNvPr id="32770" name="Picture 2" descr="http://blogsgirls.files.wordpress.com/2010/06/mantenimiento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708920"/>
            <a:ext cx="4105275" cy="27146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</TotalTime>
  <Words>105</Words>
  <Application>Microsoft Office PowerPoint</Application>
  <PresentationFormat>Presentación en pantalla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Concurrencia</vt:lpstr>
      <vt:lpstr>Diapositiva 1</vt:lpstr>
      <vt:lpstr>QUE ES EL MANTENIMIENTO DE UN SITIO WEB?</vt:lpstr>
      <vt:lpstr>Qué acciones se consideran para el mantenimiento: 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israel</dc:creator>
  <cp:lastModifiedBy>israel</cp:lastModifiedBy>
  <cp:revision>4</cp:revision>
  <dcterms:created xsi:type="dcterms:W3CDTF">2012-12-03T23:27:36Z</dcterms:created>
  <dcterms:modified xsi:type="dcterms:W3CDTF">2012-12-03T23:59:53Z</dcterms:modified>
</cp:coreProperties>
</file>