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0" r:id="rId5"/>
    <p:sldId id="261" r:id="rId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B283CB-D7C6-483D-898F-3A9969A9F88E}" type="datetimeFigureOut">
              <a:rPr lang="es-MX" smtClean="0"/>
              <a:pPr/>
              <a:t>01/12/2012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E886F3D-188A-489A-A81B-5646300EFE4E}"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3B283CB-D7C6-483D-898F-3A9969A9F88E}" type="datetimeFigureOut">
              <a:rPr lang="es-MX" smtClean="0"/>
              <a:pPr/>
              <a:t>01/12/2012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E886F3D-188A-489A-A81B-5646300EFE4E}"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3B283CB-D7C6-483D-898F-3A9969A9F88E}" type="datetimeFigureOut">
              <a:rPr lang="es-MX" smtClean="0"/>
              <a:pPr/>
              <a:t>01/12/2012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E886F3D-188A-489A-A81B-5646300EFE4E}" type="slidenum">
              <a:rPr lang="es-MX" smtClean="0"/>
              <a:pPr/>
              <a:t>‹Nº›</a:t>
            </a:fld>
            <a:endParaRPr lang="es-MX"/>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3B283CB-D7C6-483D-898F-3A9969A9F88E}" type="datetimeFigureOut">
              <a:rPr lang="es-MX" smtClean="0"/>
              <a:pPr/>
              <a:t>01/12/2012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E886F3D-188A-489A-A81B-5646300EFE4E}" type="slidenum">
              <a:rPr lang="es-MX" smtClean="0"/>
              <a:pPr/>
              <a:t>‹Nº›</a:t>
            </a:fld>
            <a:endParaRPr lang="es-MX"/>
          </a:p>
        </p:txBody>
      </p:sp>
      <p:sp>
        <p:nvSpPr>
          <p:cNvPr id="7" name="Title 6"/>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3B283CB-D7C6-483D-898F-3A9969A9F88E}" type="datetimeFigureOut">
              <a:rPr lang="es-MX" smtClean="0"/>
              <a:pPr/>
              <a:t>01/12/2012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E886F3D-188A-489A-A81B-5646300EFE4E}"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03B283CB-D7C6-483D-898F-3A9969A9F88E}" type="datetimeFigureOut">
              <a:rPr lang="es-MX" smtClean="0"/>
              <a:pPr/>
              <a:t>01/12/2012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6E886F3D-188A-489A-A81B-5646300EFE4E}" type="slidenum">
              <a:rPr lang="es-MX" smtClean="0"/>
              <a:pPr/>
              <a:t>‹Nº›</a:t>
            </a:fld>
            <a:endParaRPr lang="es-MX"/>
          </a:p>
        </p:txBody>
      </p:sp>
      <p:sp>
        <p:nvSpPr>
          <p:cNvPr id="9" name="Content Placeholder 8"/>
          <p:cNvSpPr>
            <a:spLocks noGrp="1"/>
          </p:cNvSpPr>
          <p:nvPr>
            <p:ph sz="quarter" idx="13"/>
          </p:nvPr>
        </p:nvSpPr>
        <p:spPr>
          <a:xfrm>
            <a:off x="676655"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3B283CB-D7C6-483D-898F-3A9969A9F88E}" type="datetimeFigureOut">
              <a:rPr lang="es-MX" smtClean="0"/>
              <a:pPr/>
              <a:t>01/12/2012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6E886F3D-188A-489A-A81B-5646300EFE4E}"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03B283CB-D7C6-483D-898F-3A9969A9F88E}" type="datetimeFigureOut">
              <a:rPr lang="es-MX" smtClean="0"/>
              <a:pPr/>
              <a:t>01/12/2012</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6E886F3D-188A-489A-A81B-5646300EFE4E}"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03B283CB-D7C6-483D-898F-3A9969A9F88E}" type="datetimeFigureOut">
              <a:rPr lang="es-MX" smtClean="0"/>
              <a:pPr/>
              <a:t>01/12/2012</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6E886F3D-188A-489A-A81B-5646300EFE4E}"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3B283CB-D7C6-483D-898F-3A9969A9F88E}" type="datetimeFigureOut">
              <a:rPr lang="es-MX" smtClean="0"/>
              <a:pPr/>
              <a:t>01/12/2012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6E886F3D-188A-489A-A81B-5646300EFE4E}" type="slidenum">
              <a:rPr lang="es-MX" smtClean="0"/>
              <a:pPr/>
              <a:t>‹Nº›</a:t>
            </a:fld>
            <a:endParaRPr lang="es-MX"/>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3B283CB-D7C6-483D-898F-3A9969A9F88E}" type="datetimeFigureOut">
              <a:rPr lang="es-MX" smtClean="0"/>
              <a:pPr/>
              <a:t>01/12/2012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6E886F3D-188A-489A-A81B-5646300EFE4E}" type="slidenum">
              <a:rPr lang="es-MX" smtClean="0"/>
              <a:pPr/>
              <a:t>‹Nº›</a:t>
            </a:fld>
            <a:endParaRPr lang="es-MX"/>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03B283CB-D7C6-483D-898F-3A9969A9F88E}" type="datetimeFigureOut">
              <a:rPr lang="es-MX" smtClean="0"/>
              <a:pPr/>
              <a:t>01/12/2012</a:t>
            </a:fld>
            <a:endParaRPr lang="es-MX"/>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s-MX"/>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E886F3D-188A-489A-A81B-5646300EFE4E}" type="slidenum">
              <a:rPr lang="es-MX" smtClean="0"/>
              <a:pPr/>
              <a:t>‹Nº›</a:t>
            </a:fld>
            <a:endParaRPr lang="es-MX"/>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2/27/PHP-logo.sv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es.wikipedia.org/wiki/Aplicaci%C3%B3n_web"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827584" y="4005064"/>
            <a:ext cx="6400800" cy="2592288"/>
          </a:xfrm>
        </p:spPr>
        <p:txBody>
          <a:bodyPr>
            <a:normAutofit fontScale="25000" lnSpcReduction="20000"/>
          </a:bodyPr>
          <a:lstStyle/>
          <a:p>
            <a:endParaRPr lang="es-MX" sz="21600" dirty="0" smtClean="0">
              <a:solidFill>
                <a:schemeClr val="accent6">
                  <a:lumMod val="50000"/>
                </a:schemeClr>
              </a:solidFill>
            </a:endParaRPr>
          </a:p>
          <a:p>
            <a:pPr algn="l"/>
            <a:r>
              <a:rPr lang="es-MX" sz="12800" dirty="0" smtClean="0">
                <a:solidFill>
                  <a:schemeClr val="accent6">
                    <a:lumMod val="50000"/>
                  </a:schemeClr>
                </a:solidFill>
              </a:rPr>
              <a:t>JOSE NICOLAS </a:t>
            </a:r>
          </a:p>
          <a:p>
            <a:pPr algn="l"/>
            <a:r>
              <a:rPr lang="es-MX" sz="12800" dirty="0" smtClean="0">
                <a:solidFill>
                  <a:schemeClr val="accent6">
                    <a:lumMod val="50000"/>
                  </a:schemeClr>
                </a:solidFill>
              </a:rPr>
              <a:t>ZAIRA </a:t>
            </a:r>
          </a:p>
          <a:p>
            <a:pPr algn="l"/>
            <a:r>
              <a:rPr lang="es-MX" sz="12800" dirty="0" smtClean="0">
                <a:solidFill>
                  <a:schemeClr val="accent6">
                    <a:lumMod val="50000"/>
                  </a:schemeClr>
                </a:solidFill>
              </a:rPr>
              <a:t>SOFIA C. TORRES</a:t>
            </a:r>
          </a:p>
          <a:p>
            <a:pPr algn="l"/>
            <a:r>
              <a:rPr lang="es-MX" sz="12800" dirty="0" smtClean="0">
                <a:solidFill>
                  <a:schemeClr val="accent6">
                    <a:lumMod val="50000"/>
                  </a:schemeClr>
                </a:solidFill>
              </a:rPr>
              <a:t>BRENDA GONZALEZ</a:t>
            </a:r>
          </a:p>
        </p:txBody>
      </p:sp>
      <p:sp>
        <p:nvSpPr>
          <p:cNvPr id="7" name="6 Rectángulo"/>
          <p:cNvSpPr/>
          <p:nvPr/>
        </p:nvSpPr>
        <p:spPr>
          <a:xfrm>
            <a:off x="379726" y="524122"/>
            <a:ext cx="8376064" cy="1754326"/>
          </a:xfrm>
          <a:prstGeom prst="rect">
            <a:avLst/>
          </a:prstGeom>
          <a:noFill/>
        </p:spPr>
        <p:txBody>
          <a:bodyPr wrap="square" lIns="91440" tIns="45720" rIns="91440" bIns="45720">
            <a:spAutoFit/>
          </a:bodyPr>
          <a:lstStyle/>
          <a:p>
            <a:pPr algn="ctr"/>
            <a:r>
              <a:rPr lang="es-MX"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OTROS LENGUAJES PARA EL DISEÑO WEB</a:t>
            </a:r>
            <a:endParaRPr lang="es-MX"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1026" name="Picture 2" descr="File:PHP-logo.sv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83968" y="3140968"/>
            <a:ext cx="3533797" cy="194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950756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ppt_w</p:attrName>
                                        </p:attrNameLst>
                                      </p:cBhvr>
                                      <p:tavLst>
                                        <p:tav tm="0">
                                          <p:val>
                                            <p:fltVal val="0"/>
                                          </p:val>
                                        </p:tav>
                                        <p:tav tm="100000">
                                          <p:val>
                                            <p:strVal val="#ppt_w"/>
                                          </p:val>
                                        </p:tav>
                                      </p:tavLst>
                                    </p:anim>
                                    <p:anim calcmode="lin" valueType="num">
                                      <p:cBhvr>
                                        <p:cTn id="8" dur="1000" fill="hold"/>
                                        <p:tgtEl>
                                          <p:spTgt spid="1026"/>
                                        </p:tgtEl>
                                        <p:attrNameLst>
                                          <p:attrName>ppt_h</p:attrName>
                                        </p:attrNameLst>
                                      </p:cBhvr>
                                      <p:tavLst>
                                        <p:tav tm="0">
                                          <p:val>
                                            <p:fltVal val="0"/>
                                          </p:val>
                                        </p:tav>
                                        <p:tav tm="100000">
                                          <p:val>
                                            <p:strVal val="#ppt_h"/>
                                          </p:val>
                                        </p:tav>
                                      </p:tavLst>
                                    </p:anim>
                                    <p:anim calcmode="lin" valueType="num">
                                      <p:cBhvr>
                                        <p:cTn id="9" dur="1000" fill="hold"/>
                                        <p:tgtEl>
                                          <p:spTgt spid="1026"/>
                                        </p:tgtEl>
                                        <p:attrNameLst>
                                          <p:attrName>style.rotation</p:attrName>
                                        </p:attrNameLst>
                                      </p:cBhvr>
                                      <p:tavLst>
                                        <p:tav tm="0">
                                          <p:val>
                                            <p:fltVal val="90"/>
                                          </p:val>
                                        </p:tav>
                                        <p:tav tm="100000">
                                          <p:val>
                                            <p:fltVal val="0"/>
                                          </p:val>
                                        </p:tav>
                                      </p:tavLst>
                                    </p:anim>
                                    <p:animEffect transition="in" filter="fade">
                                      <p:cBhvr>
                                        <p:cTn id="10"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11560" y="1556792"/>
            <a:ext cx="7956376" cy="3450696"/>
          </a:xfrm>
        </p:spPr>
        <p:txBody>
          <a:bodyPr>
            <a:noAutofit/>
          </a:bodyPr>
          <a:lstStyle/>
          <a:p>
            <a:pPr algn="just"/>
            <a:r>
              <a:rPr lang="es-ES" sz="3200" b="1" dirty="0"/>
              <a:t>PHP</a:t>
            </a:r>
            <a:r>
              <a:rPr lang="es-ES" sz="3200" dirty="0"/>
              <a:t> es un lenguaje de programación de uso general de script del lado del servidor originalmente diseñado para el desarrollo web de contenido dinámico. Fue uno de los primeros lenguajes de programación del lado del servidor que se podían incorporar directamente en el documento HTML en lugar de llamar a un archivo externo que procese los datos. </a:t>
            </a:r>
            <a:endParaRPr lang="es-MX" sz="3200" dirty="0"/>
          </a:p>
        </p:txBody>
      </p:sp>
      <p:sp>
        <p:nvSpPr>
          <p:cNvPr id="3" name="2 Título"/>
          <p:cNvSpPr>
            <a:spLocks noGrp="1"/>
          </p:cNvSpPr>
          <p:nvPr>
            <p:ph type="title"/>
          </p:nvPr>
        </p:nvSpPr>
        <p:spPr/>
        <p:txBody>
          <a:bodyPr/>
          <a:lstStyle/>
          <a:p>
            <a:r>
              <a:rPr lang="es-MX" dirty="0" smtClean="0"/>
              <a:t>QUE ES PHP</a:t>
            </a:r>
            <a:endParaRPr lang="es-MX" dirty="0"/>
          </a:p>
        </p:txBody>
      </p:sp>
    </p:spTree>
    <p:extLst>
      <p:ext uri="{BB962C8B-B14F-4D97-AF65-F5344CB8AC3E}">
        <p14:creationId xmlns:p14="http://schemas.microsoft.com/office/powerpoint/2010/main" val="221884818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95536" y="1556792"/>
            <a:ext cx="8092421" cy="4641379"/>
          </a:xfrm>
        </p:spPr>
        <p:txBody>
          <a:bodyPr>
            <a:normAutofit/>
          </a:bodyPr>
          <a:lstStyle/>
          <a:p>
            <a:pPr algn="just"/>
            <a:r>
              <a:rPr lang="es-ES" dirty="0"/>
              <a:t>Orientado al desarrollo de </a:t>
            </a:r>
            <a:r>
              <a:rPr lang="es-ES" dirty="0">
                <a:hlinkClick r:id="rId2" tooltip="Aplicación web"/>
              </a:rPr>
              <a:t>aplicaciones web</a:t>
            </a:r>
            <a:r>
              <a:rPr lang="es-ES" dirty="0"/>
              <a:t> dinámicas con acceso a información almacenada en una base de datos.</a:t>
            </a:r>
          </a:p>
          <a:p>
            <a:pPr algn="just"/>
            <a:r>
              <a:rPr lang="es-ES" dirty="0"/>
              <a:t>Es considerado un lenguaje fácil de </a:t>
            </a:r>
            <a:r>
              <a:rPr lang="es-ES" dirty="0" smtClean="0"/>
              <a:t>aprender, ya </a:t>
            </a:r>
            <a:r>
              <a:rPr lang="es-ES" dirty="0"/>
              <a:t>que en su desarrollo se simplificaron distintas especificaciones, como es el caso de la definición de las variables primitivas, ejemplo que se hace evidente en el uso de php arrays.</a:t>
            </a:r>
          </a:p>
          <a:p>
            <a:pPr algn="just"/>
            <a:r>
              <a:rPr lang="es-ES" dirty="0"/>
              <a:t>El código fuente escrito en PHP es invisible al navegador web y al cliente ya que es el servidor el que se encarga de ejecutar el código y enviar su resultado HTML al navegador. Esto hace que la programación en PHP sea segura y confiable.</a:t>
            </a:r>
            <a:endParaRPr lang="es-MX" dirty="0"/>
          </a:p>
        </p:txBody>
      </p:sp>
      <p:sp>
        <p:nvSpPr>
          <p:cNvPr id="3" name="2 Título"/>
          <p:cNvSpPr>
            <a:spLocks noGrp="1"/>
          </p:cNvSpPr>
          <p:nvPr>
            <p:ph type="title"/>
          </p:nvPr>
        </p:nvSpPr>
        <p:spPr/>
        <p:txBody>
          <a:bodyPr/>
          <a:lstStyle/>
          <a:p>
            <a:r>
              <a:rPr lang="es-ES" b="1" dirty="0"/>
              <a:t>Características</a:t>
            </a:r>
            <a:endParaRPr lang="es-MX" dirty="0"/>
          </a:p>
        </p:txBody>
      </p:sp>
    </p:spTree>
    <p:extLst>
      <p:ext uri="{BB962C8B-B14F-4D97-AF65-F5344CB8AC3E}">
        <p14:creationId xmlns:p14="http://schemas.microsoft.com/office/powerpoint/2010/main" val="10583983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27585" y="2132856"/>
            <a:ext cx="7128792" cy="3849877"/>
          </a:xfrm>
        </p:spPr>
        <p:txBody>
          <a:bodyPr>
            <a:normAutofit fontScale="92500"/>
          </a:bodyPr>
          <a:lstStyle/>
          <a:p>
            <a:pPr algn="just">
              <a:lnSpc>
                <a:spcPct val="150000"/>
              </a:lnSpc>
            </a:pPr>
            <a:r>
              <a:rPr lang="es-ES" sz="4000" dirty="0"/>
              <a:t>PHP es utilizado en millones de sitios, entre los más destacados se encuentran wikipedia.org, facebook.com y Wordpress.com</a:t>
            </a:r>
            <a:r>
              <a:rPr lang="es-ES" sz="3600" dirty="0"/>
              <a:t>.</a:t>
            </a:r>
            <a:endParaRPr lang="es-MX" sz="3600" dirty="0"/>
          </a:p>
        </p:txBody>
      </p:sp>
      <p:sp>
        <p:nvSpPr>
          <p:cNvPr id="3" name="2 Título"/>
          <p:cNvSpPr>
            <a:spLocks noGrp="1"/>
          </p:cNvSpPr>
          <p:nvPr>
            <p:ph type="title"/>
          </p:nvPr>
        </p:nvSpPr>
        <p:spPr/>
        <p:txBody>
          <a:bodyPr>
            <a:normAutofit fontScale="90000"/>
          </a:bodyPr>
          <a:lstStyle/>
          <a:p>
            <a:r>
              <a:rPr lang="es-MX" dirty="0" smtClean="0"/>
              <a:t>Principales sitios realizados con php</a:t>
            </a:r>
            <a:endParaRPr lang="es-MX" dirty="0"/>
          </a:p>
        </p:txBody>
      </p:sp>
    </p:spTree>
    <p:extLst>
      <p:ext uri="{BB962C8B-B14F-4D97-AF65-F5344CB8AC3E}">
        <p14:creationId xmlns:p14="http://schemas.microsoft.com/office/powerpoint/2010/main" val="21851725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72067" y="2276872"/>
            <a:ext cx="7408333" cy="3849291"/>
          </a:xfrm>
        </p:spPr>
        <p:txBody>
          <a:bodyPr/>
          <a:lstStyle/>
          <a:p>
            <a:r>
              <a:rPr lang="es-MX" b="1" dirty="0" err="1" smtClean="0"/>
              <a:t>Zend</a:t>
            </a:r>
            <a:r>
              <a:rPr lang="es-MX" b="1" dirty="0" smtClean="0"/>
              <a:t> Studio</a:t>
            </a:r>
          </a:p>
          <a:p>
            <a:r>
              <a:rPr lang="es-MX" b="1" dirty="0" err="1" smtClean="0"/>
              <a:t>phpDesigner</a:t>
            </a:r>
            <a:r>
              <a:rPr lang="es-MX" b="1" dirty="0" smtClean="0"/>
              <a:t>.</a:t>
            </a:r>
          </a:p>
          <a:p>
            <a:r>
              <a:rPr lang="es-MX" dirty="0" smtClean="0"/>
              <a:t> </a:t>
            </a:r>
            <a:r>
              <a:rPr lang="es-MX" b="1" dirty="0" smtClean="0"/>
              <a:t>El </a:t>
            </a:r>
            <a:r>
              <a:rPr lang="es-MX" b="1" dirty="0" err="1" smtClean="0"/>
              <a:t>Appserv</a:t>
            </a:r>
            <a:endParaRPr lang="es-MX" b="1" dirty="0" smtClean="0"/>
          </a:p>
          <a:p>
            <a:endParaRPr lang="es-MX" b="1" dirty="0" smtClean="0"/>
          </a:p>
          <a:p>
            <a:pPr>
              <a:buNone/>
            </a:pPr>
            <a:r>
              <a:rPr lang="es-MX" dirty="0" smtClean="0"/>
              <a:t>	Con algunos </a:t>
            </a:r>
            <a:r>
              <a:rPr lang="es-MX" b="1" dirty="0" smtClean="0"/>
              <a:t>conocimientos avanzados de programación</a:t>
            </a:r>
            <a:r>
              <a:rPr lang="es-MX" dirty="0" smtClean="0"/>
              <a:t>, puedes crear página PHP en </a:t>
            </a:r>
            <a:r>
              <a:rPr lang="es-MX" dirty="0" err="1" smtClean="0"/>
              <a:t>un</a:t>
            </a:r>
            <a:r>
              <a:rPr lang="es-MX" b="1" dirty="0" err="1" smtClean="0"/>
              <a:t>block</a:t>
            </a:r>
            <a:r>
              <a:rPr lang="es-MX" b="1" dirty="0" smtClean="0"/>
              <a:t> de notas</a:t>
            </a:r>
            <a:r>
              <a:rPr lang="es-MX" dirty="0" smtClean="0"/>
              <a:t> como </a:t>
            </a:r>
            <a:r>
              <a:rPr lang="es-MX" dirty="0" err="1" smtClean="0"/>
              <a:t>Notepad</a:t>
            </a:r>
            <a:r>
              <a:rPr lang="es-MX" dirty="0" smtClean="0"/>
              <a:t> y en </a:t>
            </a:r>
            <a:r>
              <a:rPr lang="es-MX" b="1" dirty="0" smtClean="0"/>
              <a:t>programas de diseño</a:t>
            </a:r>
            <a:r>
              <a:rPr lang="es-MX" dirty="0" smtClean="0"/>
              <a:t> </a:t>
            </a:r>
            <a:r>
              <a:rPr lang="es-MX" b="1" dirty="0" smtClean="0"/>
              <a:t>web como </a:t>
            </a:r>
            <a:r>
              <a:rPr lang="es-MX" b="1" dirty="0" err="1" smtClean="0"/>
              <a:t>Dreamweaver</a:t>
            </a:r>
            <a:r>
              <a:rPr lang="es-MX" b="1" dirty="0" smtClean="0"/>
              <a:t> y Macromedia Flash.</a:t>
            </a:r>
            <a:endParaRPr lang="es-MX" dirty="0"/>
          </a:p>
        </p:txBody>
      </p:sp>
      <p:sp>
        <p:nvSpPr>
          <p:cNvPr id="3" name="2 Título"/>
          <p:cNvSpPr>
            <a:spLocks noGrp="1"/>
          </p:cNvSpPr>
          <p:nvPr>
            <p:ph type="title"/>
          </p:nvPr>
        </p:nvSpPr>
        <p:spPr/>
        <p:txBody>
          <a:bodyPr/>
          <a:lstStyle/>
          <a:p>
            <a:r>
              <a:rPr lang="es-MX" dirty="0" smtClean="0"/>
              <a:t>Software para PHP</a:t>
            </a:r>
            <a:endParaRPr lang="es-MX"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 de onda">
  <a:themeElements>
    <a:clrScheme name="Forma de onda">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Forma de onda">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orma de onda">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80</TotalTime>
  <Words>217</Words>
  <Application>Microsoft Office PowerPoint</Application>
  <PresentationFormat>Presentación en pantalla (4:3)</PresentationFormat>
  <Paragraphs>20</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Forma de onda</vt:lpstr>
      <vt:lpstr>Presentación de PowerPoint</vt:lpstr>
      <vt:lpstr>QUE ES PHP</vt:lpstr>
      <vt:lpstr>Características</vt:lpstr>
      <vt:lpstr>Principales sitios realizados con php</vt:lpstr>
      <vt:lpstr>Software para PHP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END USER</dc:creator>
  <cp:lastModifiedBy>END USER</cp:lastModifiedBy>
  <cp:revision>8</cp:revision>
  <dcterms:created xsi:type="dcterms:W3CDTF">2012-11-28T02:24:30Z</dcterms:created>
  <dcterms:modified xsi:type="dcterms:W3CDTF">2012-12-01T22:57:33Z</dcterms:modified>
</cp:coreProperties>
</file>