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0" r:id="rId4"/>
    <p:sldId id="261" r:id="rId5"/>
    <p:sldId id="262" r:id="rId6"/>
    <p:sldId id="258" r:id="rId7"/>
    <p:sldId id="259" r:id="rId8"/>
    <p:sldId id="263" r:id="rId9"/>
    <p:sldId id="266" r:id="rId10"/>
    <p:sldId id="267" r:id="rId11"/>
    <p:sldId id="268" r:id="rId12"/>
    <p:sldId id="269"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498" y="6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6" name="Rectangle 25"/>
          <p:cNvSpPr/>
          <p:nvPr/>
        </p:nvSpPr>
        <p:spPr>
          <a:xfrm>
            <a:off x="0" y="0"/>
            <a:ext cx="9144000" cy="6858000"/>
          </a:xfrm>
          <a:prstGeom prst="rect">
            <a:avLst/>
          </a:prstGeom>
          <a:gradFill>
            <a:gsLst>
              <a:gs pos="0">
                <a:schemeClr val="tx1">
                  <a:alpha val="5000"/>
                </a:schemeClr>
              </a:gs>
              <a:gs pos="100000">
                <a:schemeClr val="tx1">
                  <a:alpha val="20000"/>
                </a:schemeClr>
              </a:gs>
            </a:gsLst>
            <a:lin ang="5400000" scaled="0"/>
          </a:gradFill>
          <a:ln w="76200">
            <a:gradFill>
              <a:gsLst>
                <a:gs pos="0">
                  <a:schemeClr val="bg2">
                    <a:lumMod val="60000"/>
                    <a:lumOff val="40000"/>
                    <a:alpha val="90000"/>
                  </a:schemeClr>
                </a:gs>
                <a:gs pos="50000">
                  <a:schemeClr val="bg2">
                    <a:lumMod val="60000"/>
                    <a:lumOff val="40000"/>
                    <a:alpha val="80000"/>
                  </a:schemeClr>
                </a:gs>
                <a:gs pos="100000">
                  <a:schemeClr val="bg2">
                    <a:alpha val="70000"/>
                  </a:schemeClr>
                </a:gs>
              </a:gsLst>
              <a:lin ang="5400000" scaled="0"/>
            </a:gradFill>
            <a:miter lim="800000"/>
          </a:ln>
          <a:scene3d>
            <a:camera prst="orthographicFront"/>
            <a:lightRig rig="contrasting" dir="t"/>
          </a:scene3d>
          <a:sp3d>
            <a:bevelT w="635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 y="228600"/>
            <a:ext cx="8503920" cy="2438400"/>
          </a:xfrm>
        </p:spPr>
        <p:txBody>
          <a:bodyPr vert="horz" lIns="91440" tIns="45720" rIns="91440" bIns="45720" rtlCol="0" anchor="b" anchorCtr="0">
            <a:noAutofit/>
            <a:scene3d>
              <a:camera prst="orthographicFront"/>
              <a:lightRig rig="balanced" dir="t"/>
            </a:scene3d>
            <a:sp3d>
              <a:extrusionClr>
                <a:schemeClr val="tx1">
                  <a:lumMod val="75000"/>
                </a:schemeClr>
              </a:extrusionClr>
            </a:sp3d>
          </a:bodyPr>
          <a:lstStyle>
            <a:lvl1pPr algn="r" defTabSz="914400" rtl="0" eaLnBrk="1" latinLnBrk="0" hangingPunct="1">
              <a:spcBef>
                <a:spcPct val="0"/>
              </a:spcBef>
              <a:buNone/>
              <a:defRPr sz="6600" b="0" kern="1200" spc="250" normalizeH="0" baseline="0">
                <a:ln>
                  <a:noFill/>
                </a:ln>
                <a:gradFill>
                  <a:gsLst>
                    <a:gs pos="0">
                      <a:schemeClr val="tx1">
                        <a:lumMod val="85000"/>
                      </a:schemeClr>
                    </a:gs>
                    <a:gs pos="100000">
                      <a:schemeClr val="tx1"/>
                    </a:gs>
                  </a:gsLst>
                  <a:lin ang="5400000" scaled="0"/>
                </a:gradFill>
                <a:effectLst>
                  <a:outerShdw blurRad="50800" dist="101600" dir="3000000" algn="l" rotWithShape="0">
                    <a:prstClr val="black">
                      <a:alpha val="40000"/>
                    </a:prstClr>
                  </a:outerShdw>
                </a:effectLst>
                <a:latin typeface="+mj-lt"/>
                <a:ea typeface="+mj-ea"/>
                <a:cs typeface="+mj-cs"/>
              </a:defRPr>
            </a:lvl1pPr>
          </a:lstStyle>
          <a:p>
            <a:r>
              <a:rPr lang="es-ES" smtClean="0"/>
              <a:t>Haga clic para modificar el estilo de título del patrón</a:t>
            </a:r>
            <a:endParaRPr/>
          </a:p>
        </p:txBody>
      </p:sp>
      <p:sp>
        <p:nvSpPr>
          <p:cNvPr id="3" name="Subtitle 2"/>
          <p:cNvSpPr>
            <a:spLocks noGrp="1"/>
          </p:cNvSpPr>
          <p:nvPr>
            <p:ph type="subTitle" idx="1"/>
          </p:nvPr>
        </p:nvSpPr>
        <p:spPr>
          <a:xfrm>
            <a:off x="4556760" y="2971800"/>
            <a:ext cx="4267200" cy="1725706"/>
          </a:xfrm>
        </p:spPr>
        <p:txBody>
          <a:bodyPr>
            <a:normAutofit/>
          </a:bodyPr>
          <a:lstStyle>
            <a:lvl1pPr marL="0" indent="0" algn="r">
              <a:buNone/>
              <a:defRPr sz="1800">
                <a:gradFill>
                  <a:gsLst>
                    <a:gs pos="1000">
                      <a:schemeClr val="tx2">
                        <a:lumMod val="40000"/>
                        <a:lumOff val="60000"/>
                      </a:schemeClr>
                    </a:gs>
                    <a:gs pos="50000">
                      <a:schemeClr val="tx2"/>
                    </a:gs>
                  </a:gsLst>
                  <a:lin ang="5400000" scaled="0"/>
                </a:gra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a:p>
        </p:txBody>
      </p:sp>
      <p:sp>
        <p:nvSpPr>
          <p:cNvPr id="4" name="Date Placeholder 3"/>
          <p:cNvSpPr>
            <a:spLocks noGrp="1"/>
          </p:cNvSpPr>
          <p:nvPr>
            <p:ph type="dt" sz="half" idx="10"/>
          </p:nvPr>
        </p:nvSpPr>
        <p:spPr/>
        <p:txBody>
          <a:bodyPr/>
          <a:lstStyle/>
          <a:p>
            <a:fld id="{167922C5-0AD9-4DF3-8034-F6827E3A9592}" type="datetimeFigureOut">
              <a:rPr lang="es-MX" smtClean="0"/>
              <a:pPr/>
              <a:t>22/11/2012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6E9E192-E033-445C-A1FA-8FC4D5160BF2}" type="slidenum">
              <a:rPr lang="es-MX" smtClean="0"/>
              <a:pPr/>
              <a:t>‹Nº›</a:t>
            </a:fld>
            <a:endParaRPr lang="es-MX"/>
          </a:p>
        </p:txBody>
      </p:sp>
      <p:sp>
        <p:nvSpPr>
          <p:cNvPr id="13" name="Diagonal Stripe 12"/>
          <p:cNvSpPr/>
          <p:nvPr/>
        </p:nvSpPr>
        <p:spPr>
          <a:xfrm rot="21321315" flipH="1">
            <a:off x="481841" y="2629969"/>
            <a:ext cx="8419617" cy="685800"/>
          </a:xfrm>
          <a:prstGeom prst="diagStripe">
            <a:avLst>
              <a:gd name="adj" fmla="val 50001"/>
            </a:avLst>
          </a:prstGeom>
          <a:solidFill>
            <a:schemeClr val="tx2"/>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167922C5-0AD9-4DF3-8034-F6827E3A9592}" type="datetimeFigureOut">
              <a:rPr lang="es-MX" smtClean="0"/>
              <a:pPr/>
              <a:t>22/11/2012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6E9E192-E033-445C-A1FA-8FC4D5160BF2}"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167922C5-0AD9-4DF3-8034-F6827E3A9592}" type="datetimeFigureOut">
              <a:rPr lang="es-MX" smtClean="0"/>
              <a:pPr/>
              <a:t>22/11/2012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6E9E192-E033-445C-A1FA-8FC4D5160BF2}"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167922C5-0AD9-4DF3-8034-F6827E3A9592}" type="datetimeFigureOut">
              <a:rPr lang="es-MX" smtClean="0"/>
              <a:pPr/>
              <a:t>22/11/2012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6E9E192-E033-445C-A1FA-8FC4D5160BF2}"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08063" y="1676400"/>
            <a:ext cx="7315200" cy="1362075"/>
          </a:xfrm>
        </p:spPr>
        <p:txBody>
          <a:bodyPr vert="horz" lIns="91440" tIns="45720" rIns="91440" bIns="45720" rtlCol="0" anchor="b" anchorCtr="0">
            <a:noAutofit/>
            <a:scene3d>
              <a:camera prst="orthographicFront"/>
              <a:lightRig rig="balanced" dir="t"/>
            </a:scene3d>
            <a:sp3d>
              <a:extrusionClr>
                <a:schemeClr val="tx1">
                  <a:lumMod val="75000"/>
                </a:schemeClr>
              </a:extrusionClr>
            </a:sp3d>
          </a:bodyPr>
          <a:lstStyle>
            <a:lvl1pPr algn="l" defTabSz="914400" rtl="0" eaLnBrk="1" latinLnBrk="0" hangingPunct="1">
              <a:spcBef>
                <a:spcPct val="0"/>
              </a:spcBef>
              <a:buNone/>
              <a:defRPr sz="4800" b="0" kern="1200" spc="250" normalizeH="0" baseline="0">
                <a:ln>
                  <a:noFill/>
                </a:ln>
                <a:gradFill>
                  <a:gsLst>
                    <a:gs pos="0">
                      <a:schemeClr val="tx1">
                        <a:lumMod val="85000"/>
                      </a:schemeClr>
                    </a:gs>
                    <a:gs pos="100000">
                      <a:schemeClr val="tx1"/>
                    </a:gs>
                  </a:gsLst>
                  <a:lin ang="5400000" scaled="0"/>
                </a:gradFill>
                <a:effectLst>
                  <a:outerShdw blurRad="50800" dist="101600" dir="3000000" algn="l" rotWithShape="0">
                    <a:prstClr val="black">
                      <a:alpha val="40000"/>
                    </a:prstClr>
                  </a:outerShdw>
                </a:effectLst>
                <a:latin typeface="+mj-lt"/>
                <a:ea typeface="+mj-ea"/>
                <a:cs typeface="+mj-cs"/>
              </a:defRPr>
            </a:lvl1pPr>
          </a:lstStyle>
          <a:p>
            <a:r>
              <a:rPr lang="es-ES" smtClean="0"/>
              <a:t>Haga clic para modificar el estilo de título del patrón</a:t>
            </a:r>
            <a:endParaRPr/>
          </a:p>
        </p:txBody>
      </p:sp>
      <p:sp>
        <p:nvSpPr>
          <p:cNvPr id="3" name="Text Placeholder 2"/>
          <p:cNvSpPr>
            <a:spLocks noGrp="1"/>
          </p:cNvSpPr>
          <p:nvPr>
            <p:ph type="body" idx="1"/>
          </p:nvPr>
        </p:nvSpPr>
        <p:spPr>
          <a:xfrm>
            <a:off x="1008063" y="3148013"/>
            <a:ext cx="7315200" cy="1119187"/>
          </a:xfrm>
        </p:spPr>
        <p:txBody>
          <a:bodyPr vert="horz" lIns="91440" tIns="45720" rIns="91440" bIns="45720" rtlCol="0">
            <a:normAutofit/>
          </a:bodyPr>
          <a:lstStyle>
            <a:lvl1pPr marL="0" indent="0" algn="l" defTabSz="914400" rtl="0" eaLnBrk="1" latinLnBrk="0" hangingPunct="1">
              <a:spcBef>
                <a:spcPts val="1200"/>
              </a:spcBef>
              <a:buFont typeface="Wingdings" pitchFamily="2" charset="2"/>
              <a:buNone/>
              <a:defRPr sz="1800" kern="1200">
                <a:ln>
                  <a:noFill/>
                </a:ln>
                <a:gradFill>
                  <a:gsLst>
                    <a:gs pos="1000">
                      <a:schemeClr val="tx2">
                        <a:lumMod val="40000"/>
                        <a:lumOff val="60000"/>
                      </a:schemeClr>
                    </a:gs>
                    <a:gs pos="50000">
                      <a:schemeClr val="tx2"/>
                    </a:gs>
                  </a:gsLst>
                  <a:lin ang="5400000" scaled="0"/>
                </a:gra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67922C5-0AD9-4DF3-8034-F6827E3A9592}" type="datetimeFigureOut">
              <a:rPr lang="es-MX" smtClean="0"/>
              <a:pPr/>
              <a:t>22/11/2012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6E9E192-E033-445C-A1FA-8FC4D5160BF2}"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320040" y="228600"/>
            <a:ext cx="8503920" cy="1143000"/>
          </a:xfrm>
        </p:spPr>
        <p:txBody>
          <a:bodyPr/>
          <a:lstStyle/>
          <a:p>
            <a:r>
              <a:rPr lang="es-ES" smtClean="0"/>
              <a:t>Haga clic para modificar el estilo de título del patrón</a:t>
            </a:r>
            <a:endParaRPr/>
          </a:p>
        </p:txBody>
      </p:sp>
      <p:sp>
        <p:nvSpPr>
          <p:cNvPr id="3" name="Content Placeholder 2"/>
          <p:cNvSpPr>
            <a:spLocks noGrp="1"/>
          </p:cNvSpPr>
          <p:nvPr>
            <p:ph sz="half" idx="1"/>
          </p:nvPr>
        </p:nvSpPr>
        <p:spPr>
          <a:xfrm>
            <a:off x="1008062" y="1922463"/>
            <a:ext cx="3429000" cy="3954462"/>
          </a:xfrm>
        </p:spPr>
        <p:txBody>
          <a:bodyPr>
            <a:normAutofit/>
          </a:bodyPr>
          <a:lstStyle>
            <a:lvl1pPr>
              <a:defRPr sz="2000" baseline="0"/>
            </a:lvl1pPr>
            <a:lvl2pPr>
              <a:defRPr sz="1800" baseline="0"/>
            </a:lvl2pPr>
            <a:lvl3pPr>
              <a:defRPr sz="1800" baseline="0"/>
            </a:lvl3pPr>
            <a:lvl4pPr>
              <a:defRPr sz="1800" baseline="0"/>
            </a:lvl4pPr>
            <a:lvl5pPr>
              <a:defRPr sz="1800" baseline="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Content Placeholder 3"/>
          <p:cNvSpPr>
            <a:spLocks noGrp="1"/>
          </p:cNvSpPr>
          <p:nvPr>
            <p:ph sz="half" idx="2"/>
          </p:nvPr>
        </p:nvSpPr>
        <p:spPr>
          <a:xfrm>
            <a:off x="4876800" y="1922463"/>
            <a:ext cx="3429000" cy="3954462"/>
          </a:xfrm>
        </p:spPr>
        <p:txBody>
          <a:bodyPr>
            <a:normAutofit/>
          </a:bodyPr>
          <a:lstStyle>
            <a:lvl1pPr>
              <a:defRPr sz="2000" baseline="0"/>
            </a:lvl1pPr>
            <a:lvl2pPr>
              <a:defRPr sz="1800" baseline="0"/>
            </a:lvl2pPr>
            <a:lvl3pPr>
              <a:defRPr sz="1800" baseline="0"/>
            </a:lvl3pPr>
            <a:lvl4pPr>
              <a:defRPr sz="1800" baseline="0"/>
            </a:lvl4pPr>
            <a:lvl5pPr>
              <a:defRPr sz="1800" baseline="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5" name="Date Placeholder 4"/>
          <p:cNvSpPr>
            <a:spLocks noGrp="1"/>
          </p:cNvSpPr>
          <p:nvPr>
            <p:ph type="dt" sz="half" idx="10"/>
          </p:nvPr>
        </p:nvSpPr>
        <p:spPr/>
        <p:txBody>
          <a:bodyPr/>
          <a:lstStyle/>
          <a:p>
            <a:fld id="{167922C5-0AD9-4DF3-8034-F6827E3A9592}" type="datetimeFigureOut">
              <a:rPr lang="es-MX" smtClean="0"/>
              <a:pPr/>
              <a:t>22/11/2012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6E9E192-E033-445C-A1FA-8FC4D5160BF2}"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a:p>
        </p:txBody>
      </p:sp>
      <p:sp>
        <p:nvSpPr>
          <p:cNvPr id="3" name="Text Placeholder 2"/>
          <p:cNvSpPr>
            <a:spLocks noGrp="1"/>
          </p:cNvSpPr>
          <p:nvPr>
            <p:ph type="body" idx="1"/>
          </p:nvPr>
        </p:nvSpPr>
        <p:spPr>
          <a:xfrm>
            <a:off x="990600" y="1676400"/>
            <a:ext cx="3429000" cy="639762"/>
          </a:xfrm>
        </p:spPr>
        <p:txBody>
          <a:bodyPr anchor="ctr" anchorCtr="0"/>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990600" y="2590800"/>
            <a:ext cx="3429000" cy="328612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5" name="Text Placeholder 4"/>
          <p:cNvSpPr>
            <a:spLocks noGrp="1"/>
          </p:cNvSpPr>
          <p:nvPr>
            <p:ph type="body" sz="quarter" idx="3"/>
          </p:nvPr>
        </p:nvSpPr>
        <p:spPr>
          <a:xfrm>
            <a:off x="4876800" y="1676400"/>
            <a:ext cx="3429000" cy="639762"/>
          </a:xfrm>
        </p:spPr>
        <p:txBody>
          <a:bodyPr anchor="ctr" anchorCtr="0"/>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876800" y="2590800"/>
            <a:ext cx="3429000" cy="328612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7" name="Date Placeholder 6"/>
          <p:cNvSpPr>
            <a:spLocks noGrp="1"/>
          </p:cNvSpPr>
          <p:nvPr>
            <p:ph type="dt" sz="half" idx="10"/>
          </p:nvPr>
        </p:nvSpPr>
        <p:spPr/>
        <p:txBody>
          <a:bodyPr/>
          <a:lstStyle/>
          <a:p>
            <a:fld id="{167922C5-0AD9-4DF3-8034-F6827E3A9592}" type="datetimeFigureOut">
              <a:rPr lang="es-MX" smtClean="0"/>
              <a:pPr/>
              <a:t>22/11/2012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6E9E192-E033-445C-A1FA-8FC4D5160BF2}"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Date Placeholder 2"/>
          <p:cNvSpPr>
            <a:spLocks noGrp="1"/>
          </p:cNvSpPr>
          <p:nvPr>
            <p:ph type="dt" sz="half" idx="10"/>
          </p:nvPr>
        </p:nvSpPr>
        <p:spPr/>
        <p:txBody>
          <a:bodyPr/>
          <a:lstStyle/>
          <a:p>
            <a:fld id="{167922C5-0AD9-4DF3-8034-F6827E3A9592}" type="datetimeFigureOut">
              <a:rPr lang="es-MX" smtClean="0"/>
              <a:pPr/>
              <a:t>22/11/2012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96E9E192-E033-445C-A1FA-8FC4D5160BF2}"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922C5-0AD9-4DF3-8034-F6827E3A9592}" type="datetimeFigureOut">
              <a:rPr lang="es-MX" smtClean="0"/>
              <a:pPr/>
              <a:t>22/11/2012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96E9E192-E033-445C-A1FA-8FC4D5160BF2}"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8063" y="457200"/>
            <a:ext cx="2834640" cy="1327150"/>
          </a:xfrm>
        </p:spPr>
        <p:txBody>
          <a:bodyPr vert="horz" lIns="91440" tIns="45720" rIns="91440" bIns="45720" rtlCol="0" anchor="b" anchorCtr="0">
            <a:noAutofit/>
            <a:scene3d>
              <a:camera prst="orthographicFront"/>
              <a:lightRig rig="balanced" dir="t"/>
            </a:scene3d>
            <a:sp3d>
              <a:extrusionClr>
                <a:schemeClr val="tx1">
                  <a:lumMod val="75000"/>
                </a:schemeClr>
              </a:extrusionClr>
            </a:sp3d>
          </a:bodyPr>
          <a:lstStyle>
            <a:lvl1pPr marL="0" indent="0" algn="l" defTabSz="914400" rtl="0" eaLnBrk="1" latinLnBrk="0" hangingPunct="1">
              <a:spcBef>
                <a:spcPct val="0"/>
              </a:spcBef>
              <a:buFont typeface="Wingdings" pitchFamily="2" charset="2"/>
              <a:buNone/>
              <a:defRPr sz="3200" b="0" kern="1200" spc="250" normalizeH="0" baseline="0">
                <a:ln>
                  <a:noFill/>
                </a:ln>
                <a:gradFill>
                  <a:gsLst>
                    <a:gs pos="0">
                      <a:schemeClr val="tx1">
                        <a:lumMod val="85000"/>
                      </a:schemeClr>
                    </a:gs>
                    <a:gs pos="100000">
                      <a:schemeClr val="tx1"/>
                    </a:gs>
                  </a:gsLst>
                  <a:lin ang="5400000" scaled="0"/>
                </a:gradFill>
                <a:effectLst>
                  <a:outerShdw blurRad="50800" dist="101600" dir="3000000" algn="l" rotWithShape="0">
                    <a:prstClr val="black">
                      <a:alpha val="40000"/>
                    </a:prstClr>
                  </a:outerShdw>
                </a:effectLst>
                <a:latin typeface="+mj-lt"/>
                <a:ea typeface="+mj-ea"/>
                <a:cs typeface="+mj-cs"/>
              </a:defRPr>
            </a:lvl1pPr>
          </a:lstStyle>
          <a:p>
            <a:r>
              <a:rPr lang="es-ES" smtClean="0"/>
              <a:t>Haga clic para modificar el estilo de título del patrón</a:t>
            </a:r>
            <a:endParaRPr/>
          </a:p>
        </p:txBody>
      </p:sp>
      <p:sp>
        <p:nvSpPr>
          <p:cNvPr id="3" name="Content Placeholder 2"/>
          <p:cNvSpPr>
            <a:spLocks noGrp="1"/>
          </p:cNvSpPr>
          <p:nvPr>
            <p:ph idx="1"/>
          </p:nvPr>
        </p:nvSpPr>
        <p:spPr>
          <a:xfrm>
            <a:off x="4572000" y="457200"/>
            <a:ext cx="3751263" cy="5419725"/>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Text Placeholder 3"/>
          <p:cNvSpPr>
            <a:spLocks noGrp="1"/>
          </p:cNvSpPr>
          <p:nvPr>
            <p:ph type="body" sz="half" idx="2"/>
          </p:nvPr>
        </p:nvSpPr>
        <p:spPr>
          <a:xfrm>
            <a:off x="1008062" y="1922463"/>
            <a:ext cx="2834640" cy="1963737"/>
          </a:xfrm>
        </p:spPr>
        <p:txBody>
          <a:bodyPr/>
          <a:lstStyle>
            <a:lvl1pPr marL="0" indent="0">
              <a:lnSpc>
                <a:spcPct val="15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67922C5-0AD9-4DF3-8034-F6827E3A9592}" type="datetimeFigureOut">
              <a:rPr lang="es-MX" smtClean="0"/>
              <a:pPr/>
              <a:t>22/11/2012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6E9E192-E033-445C-A1FA-8FC4D5160BF2}"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5840" y="457200"/>
            <a:ext cx="2834640" cy="1325880"/>
          </a:xfrm>
        </p:spPr>
        <p:txBody>
          <a:bodyPr vert="horz" lIns="91440" tIns="45720" rIns="91440" bIns="45720" rtlCol="0" anchor="b" anchorCtr="0">
            <a:noAutofit/>
            <a:scene3d>
              <a:camera prst="orthographicFront"/>
              <a:lightRig rig="balanced" dir="t"/>
            </a:scene3d>
            <a:sp3d>
              <a:extrusionClr>
                <a:schemeClr val="tx1">
                  <a:lumMod val="75000"/>
                </a:schemeClr>
              </a:extrusionClr>
            </a:sp3d>
          </a:bodyPr>
          <a:lstStyle>
            <a:lvl1pPr marL="0" indent="0" algn="l" defTabSz="914400" rtl="0" eaLnBrk="1" latinLnBrk="0" hangingPunct="1">
              <a:spcBef>
                <a:spcPct val="0"/>
              </a:spcBef>
              <a:buFont typeface="Wingdings" pitchFamily="2" charset="2"/>
              <a:buNone/>
              <a:defRPr sz="3200" b="0" kern="1200" spc="250" normalizeH="0" baseline="0">
                <a:ln>
                  <a:noFill/>
                </a:ln>
                <a:gradFill>
                  <a:gsLst>
                    <a:gs pos="0">
                      <a:schemeClr val="tx1">
                        <a:lumMod val="85000"/>
                      </a:schemeClr>
                    </a:gs>
                    <a:gs pos="100000">
                      <a:schemeClr val="tx1"/>
                    </a:gs>
                  </a:gsLst>
                  <a:lin ang="5400000" scaled="0"/>
                </a:gradFill>
                <a:effectLst>
                  <a:outerShdw blurRad="50800" dist="101600" dir="3000000" algn="l" rotWithShape="0">
                    <a:prstClr val="black">
                      <a:alpha val="40000"/>
                    </a:prstClr>
                  </a:outerShdw>
                </a:effectLst>
                <a:latin typeface="+mj-lt"/>
                <a:ea typeface="+mj-ea"/>
                <a:cs typeface="+mj-cs"/>
              </a:defRPr>
            </a:lvl1pPr>
          </a:lstStyle>
          <a:p>
            <a:r>
              <a:rPr lang="es-ES" smtClean="0"/>
              <a:t>Haga clic para modificar el estilo de título del patrón</a:t>
            </a:r>
            <a:endParaRPr/>
          </a:p>
        </p:txBody>
      </p:sp>
      <p:sp>
        <p:nvSpPr>
          <p:cNvPr id="4" name="Text Placeholder 3"/>
          <p:cNvSpPr>
            <a:spLocks noGrp="1"/>
          </p:cNvSpPr>
          <p:nvPr>
            <p:ph type="body" sz="half" idx="2"/>
          </p:nvPr>
        </p:nvSpPr>
        <p:spPr>
          <a:xfrm>
            <a:off x="1005840" y="1920240"/>
            <a:ext cx="2834640" cy="1965960"/>
          </a:xfrm>
        </p:spPr>
        <p:txBody>
          <a:bodyPr/>
          <a:lstStyle>
            <a:lvl1pPr marL="0" indent="0">
              <a:lnSpc>
                <a:spcPct val="15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67922C5-0AD9-4DF3-8034-F6827E3A9592}" type="datetimeFigureOut">
              <a:rPr lang="es-MX" smtClean="0"/>
              <a:pPr/>
              <a:t>22/11/2012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6E9E192-E033-445C-A1FA-8FC4D5160BF2}" type="slidenum">
              <a:rPr lang="es-MX" smtClean="0"/>
              <a:pPr/>
              <a:t>‹Nº›</a:t>
            </a:fld>
            <a:endParaRPr lang="es-MX"/>
          </a:p>
        </p:txBody>
      </p:sp>
      <p:sp>
        <p:nvSpPr>
          <p:cNvPr id="3" name="Picture Placeholder 2"/>
          <p:cNvSpPr>
            <a:spLocks noGrp="1"/>
          </p:cNvSpPr>
          <p:nvPr>
            <p:ph type="pic" idx="1"/>
          </p:nvPr>
        </p:nvSpPr>
        <p:spPr>
          <a:xfrm>
            <a:off x="4582308" y="413004"/>
            <a:ext cx="3749040" cy="5422392"/>
          </a:xfrm>
          <a:ln w="38100">
            <a:noFill/>
          </a:ln>
          <a:effectLst>
            <a:innerShdw blurRad="381000">
              <a:schemeClr val="bg2">
                <a:lumMod val="75000"/>
              </a:schemeClr>
            </a:inn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a:p>
        </p:txBody>
      </p:sp>
      <p:grpSp>
        <p:nvGrpSpPr>
          <p:cNvPr id="8" name="Group 7"/>
          <p:cNvGrpSpPr/>
          <p:nvPr/>
        </p:nvGrpSpPr>
        <p:grpSpPr>
          <a:xfrm>
            <a:off x="4468905" y="304800"/>
            <a:ext cx="3975847" cy="5638800"/>
            <a:chOff x="0" y="0"/>
            <a:chExt cx="9144000" cy="6858000"/>
          </a:xfrm>
        </p:grpSpPr>
        <p:sp>
          <p:nvSpPr>
            <p:cNvPr id="9" name="Rectangle 8"/>
            <p:cNvSpPr/>
            <p:nvPr/>
          </p:nvSpPr>
          <p:spPr>
            <a:xfrm>
              <a:off x="0" y="0"/>
              <a:ext cx="9144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6710082"/>
              <a:ext cx="9144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rot="16200000" flipV="1">
              <a:off x="5641041" y="3355041"/>
              <a:ext cx="6858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rot="5400000" flipH="1" flipV="1">
              <a:off x="-3355041" y="3355041"/>
              <a:ext cx="6858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0040" y="228600"/>
            <a:ext cx="8503920" cy="1143000"/>
          </a:xfrm>
          <a:prstGeom prst="rect">
            <a:avLst/>
          </a:prstGeom>
        </p:spPr>
        <p:txBody>
          <a:bodyPr vert="horz" lIns="91440" tIns="45720" rIns="91440" bIns="45720" rtlCol="0" anchor="t" anchorCtr="0">
            <a:noAutofit/>
            <a:scene3d>
              <a:camera prst="orthographicFront"/>
              <a:lightRig rig="balanced" dir="t"/>
            </a:scene3d>
            <a:sp3d>
              <a:extrusionClr>
                <a:schemeClr val="tx1">
                  <a:lumMod val="75000"/>
                </a:schemeClr>
              </a:extrusionClr>
            </a:sp3d>
          </a:bodyPr>
          <a:lstStyle/>
          <a:p>
            <a:r>
              <a:rPr lang="es-ES" smtClean="0"/>
              <a:t>Haga clic para modificar el estilo de título del patrón</a:t>
            </a:r>
            <a:endParaRPr/>
          </a:p>
        </p:txBody>
      </p:sp>
      <p:sp>
        <p:nvSpPr>
          <p:cNvPr id="3" name="Text Placeholder 2"/>
          <p:cNvSpPr>
            <a:spLocks noGrp="1"/>
          </p:cNvSpPr>
          <p:nvPr>
            <p:ph type="body" idx="1"/>
          </p:nvPr>
        </p:nvSpPr>
        <p:spPr>
          <a:xfrm>
            <a:off x="990600" y="1905001"/>
            <a:ext cx="7315200" cy="39624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2"/>
          </p:nvPr>
        </p:nvSpPr>
        <p:spPr>
          <a:xfrm>
            <a:off x="457200" y="6544235"/>
            <a:ext cx="2133600" cy="244475"/>
          </a:xfrm>
          <a:prstGeom prst="rect">
            <a:avLst/>
          </a:prstGeom>
        </p:spPr>
        <p:txBody>
          <a:bodyPr vert="horz" lIns="91440" tIns="45720" rIns="91440" bIns="45720" rtlCol="0" anchor="ctr"/>
          <a:lstStyle>
            <a:lvl1pPr algn="l">
              <a:defRPr sz="1400">
                <a:solidFill>
                  <a:schemeClr val="tx1">
                    <a:tint val="75000"/>
                  </a:schemeClr>
                </a:solidFill>
                <a:latin typeface="+mj-lt"/>
              </a:defRPr>
            </a:lvl1pPr>
          </a:lstStyle>
          <a:p>
            <a:fld id="{167922C5-0AD9-4DF3-8034-F6827E3A9592}" type="datetimeFigureOut">
              <a:rPr lang="es-MX" smtClean="0"/>
              <a:pPr/>
              <a:t>22/11/2012</a:t>
            </a:fld>
            <a:endParaRPr lang="es-MX"/>
          </a:p>
        </p:txBody>
      </p:sp>
      <p:sp>
        <p:nvSpPr>
          <p:cNvPr id="5" name="Footer Placeholder 4"/>
          <p:cNvSpPr>
            <a:spLocks noGrp="1"/>
          </p:cNvSpPr>
          <p:nvPr>
            <p:ph type="ftr" sz="quarter" idx="3"/>
          </p:nvPr>
        </p:nvSpPr>
        <p:spPr>
          <a:xfrm>
            <a:off x="3124200" y="6544235"/>
            <a:ext cx="2895600" cy="244475"/>
          </a:xfrm>
          <a:prstGeom prst="rect">
            <a:avLst/>
          </a:prstGeom>
        </p:spPr>
        <p:txBody>
          <a:bodyPr vert="horz" lIns="91440" tIns="45720" rIns="91440" bIns="45720" rtlCol="0" anchor="ctr"/>
          <a:lstStyle>
            <a:lvl1pPr algn="ctr">
              <a:defRPr sz="1400">
                <a:solidFill>
                  <a:schemeClr val="tx1">
                    <a:tint val="75000"/>
                  </a:schemeClr>
                </a:solidFill>
                <a:effectLst>
                  <a:outerShdw blurRad="63500" sx="102000" sy="102000" algn="ctr" rotWithShape="0">
                    <a:prstClr val="black">
                      <a:alpha val="40000"/>
                    </a:prstClr>
                  </a:outerShdw>
                </a:effectLst>
                <a:latin typeface="+mj-lt"/>
              </a:defRPr>
            </a:lvl1pPr>
          </a:lstStyle>
          <a:p>
            <a:endParaRPr lang="es-MX"/>
          </a:p>
        </p:txBody>
      </p:sp>
      <p:sp>
        <p:nvSpPr>
          <p:cNvPr id="6" name="Slide Number Placeholder 5"/>
          <p:cNvSpPr>
            <a:spLocks noGrp="1"/>
          </p:cNvSpPr>
          <p:nvPr>
            <p:ph type="sldNum" sz="quarter" idx="4"/>
          </p:nvPr>
        </p:nvSpPr>
        <p:spPr>
          <a:xfrm>
            <a:off x="6553200" y="6544235"/>
            <a:ext cx="2133600" cy="244475"/>
          </a:xfrm>
          <a:prstGeom prst="rect">
            <a:avLst/>
          </a:prstGeom>
        </p:spPr>
        <p:txBody>
          <a:bodyPr vert="horz" lIns="91440" tIns="45720" rIns="91440" bIns="45720" rtlCol="0" anchor="ctr"/>
          <a:lstStyle>
            <a:lvl1pPr algn="r">
              <a:defRPr sz="1400">
                <a:solidFill>
                  <a:schemeClr val="tx1">
                    <a:tint val="75000"/>
                  </a:schemeClr>
                </a:solidFill>
                <a:latin typeface="+mj-lt"/>
              </a:defRPr>
            </a:lvl1pPr>
          </a:lstStyle>
          <a:p>
            <a:fld id="{96E9E192-E033-445C-A1FA-8FC4D5160BF2}" type="slidenum">
              <a:rPr lang="es-MX" smtClean="0"/>
              <a:pPr/>
              <a:t>‹Nº›</a:t>
            </a:fld>
            <a:endParaRPr lang="es-MX"/>
          </a:p>
        </p:txBody>
      </p:sp>
      <p:grpSp>
        <p:nvGrpSpPr>
          <p:cNvPr id="7" name="Group 12"/>
          <p:cNvGrpSpPr/>
          <p:nvPr/>
        </p:nvGrpSpPr>
        <p:grpSpPr>
          <a:xfrm>
            <a:off x="0" y="0"/>
            <a:ext cx="9144000" cy="6858000"/>
            <a:chOff x="0" y="0"/>
            <a:chExt cx="9144000" cy="6858000"/>
          </a:xfrm>
        </p:grpSpPr>
        <p:sp>
          <p:nvSpPr>
            <p:cNvPr id="9" name="Rectangle 8"/>
            <p:cNvSpPr/>
            <p:nvPr/>
          </p:nvSpPr>
          <p:spPr>
            <a:xfrm>
              <a:off x="0" y="0"/>
              <a:ext cx="9144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6710082"/>
              <a:ext cx="9144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rot="16200000" flipV="1">
              <a:off x="5641041" y="3355041"/>
              <a:ext cx="6858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rot="5400000" flipH="1" flipV="1">
              <a:off x="-3355041" y="3355041"/>
              <a:ext cx="6858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b="0" kern="1200" spc="250" normalizeH="0" baseline="0">
          <a:ln>
            <a:noFill/>
          </a:ln>
          <a:gradFill>
            <a:gsLst>
              <a:gs pos="0">
                <a:schemeClr val="tx1">
                  <a:lumMod val="85000"/>
                </a:schemeClr>
              </a:gs>
              <a:gs pos="100000">
                <a:schemeClr val="tx1"/>
              </a:gs>
            </a:gsLst>
            <a:lin ang="5400000" scaled="0"/>
          </a:gradFill>
          <a:effectLst>
            <a:outerShdw blurRad="50800" dist="101600" dir="3000000" algn="l" rotWithShape="0">
              <a:prstClr val="black">
                <a:alpha val="40000"/>
              </a:prstClr>
            </a:outerShdw>
          </a:effectLst>
          <a:latin typeface="+mj-lt"/>
          <a:ea typeface="+mj-ea"/>
          <a:cs typeface="+mj-cs"/>
        </a:defRPr>
      </a:lvl1pPr>
    </p:titleStyle>
    <p:bodyStyle>
      <a:lvl1pPr marL="228600" indent="-228600" algn="l" defTabSz="914400" rtl="0" eaLnBrk="1" latinLnBrk="0" hangingPunct="1">
        <a:spcBef>
          <a:spcPts val="1200"/>
        </a:spcBef>
        <a:buFont typeface="Wingdings" pitchFamily="2" charset="2"/>
        <a:buChar char=""/>
        <a:defRPr sz="20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1pPr>
      <a:lvl2pPr marL="685800" indent="-228600" algn="l" defTabSz="914400" rtl="0" eaLnBrk="1" latinLnBrk="0" hangingPunct="1">
        <a:spcBef>
          <a:spcPts val="1200"/>
        </a:spcBef>
        <a:buClr>
          <a:schemeClr val="tx1">
            <a:lumMod val="75000"/>
          </a:schemeClr>
        </a:buClr>
        <a:buFont typeface="Wingdings" pitchFamily="2" charset="2"/>
        <a:buChar char=""/>
        <a:defRPr sz="18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2pPr>
      <a:lvl3pPr marL="11430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3pPr>
      <a:lvl4pPr marL="1600200" indent="-228600" algn="l" defTabSz="914400" rtl="0" eaLnBrk="1" latinLnBrk="0" hangingPunct="1">
        <a:spcBef>
          <a:spcPts val="1200"/>
        </a:spcBef>
        <a:buClr>
          <a:schemeClr val="tx1">
            <a:lumMod val="75000"/>
          </a:schemeClr>
        </a:buClr>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4pPr>
      <a:lvl5pPr marL="20574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5pPr>
      <a:lvl6pPr marL="2514600" indent="-228600" algn="l" defTabSz="914400" rtl="0" eaLnBrk="1" latinLnBrk="0" hangingPunct="1">
        <a:spcBef>
          <a:spcPts val="1200"/>
        </a:spcBef>
        <a:buClr>
          <a:schemeClr val="tx1">
            <a:lumMod val="75000"/>
          </a:schemeClr>
        </a:buClr>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6pPr>
      <a:lvl7pPr marL="29718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7pPr>
      <a:lvl8pPr marL="3429000" indent="-228600" algn="l" defTabSz="914400" rtl="0" eaLnBrk="1" latinLnBrk="0" hangingPunct="1">
        <a:spcBef>
          <a:spcPts val="1200"/>
        </a:spcBef>
        <a:buClr>
          <a:schemeClr val="tx1">
            <a:lumMod val="75000"/>
          </a:schemeClr>
        </a:buClr>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8pPr>
      <a:lvl9pPr marL="38862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1600" y="188640"/>
            <a:ext cx="7772400" cy="2438981"/>
          </a:xfrm>
        </p:spPr>
        <p:txBody>
          <a:bodyPr/>
          <a:lstStyle/>
          <a:p>
            <a:pPr algn="ctr"/>
            <a:r>
              <a:rPr lang="es-MX" sz="7200" dirty="0" smtClean="0">
                <a:effectLst>
                  <a:outerShdw blurRad="38100" dist="38100" dir="2700000" algn="tl">
                    <a:srgbClr val="000000">
                      <a:alpha val="43137"/>
                    </a:srgbClr>
                  </a:outerShdw>
                </a:effectLst>
                <a:latin typeface="Century Gothic" pitchFamily="34" charset="0"/>
              </a:rPr>
              <a:t>Elaboración de Paginas Web</a:t>
            </a:r>
            <a:endParaRPr lang="es-MX" sz="7200" dirty="0">
              <a:effectLst>
                <a:outerShdw blurRad="38100" dist="38100" dir="2700000" algn="tl">
                  <a:srgbClr val="000000">
                    <a:alpha val="43137"/>
                  </a:srgbClr>
                </a:outerShdw>
              </a:effectLst>
              <a:latin typeface="Century Gothic" pitchFamily="34" charset="0"/>
            </a:endParaRPr>
          </a:p>
        </p:txBody>
      </p:sp>
      <p:sp>
        <p:nvSpPr>
          <p:cNvPr id="3" name="2 Subtítulo"/>
          <p:cNvSpPr>
            <a:spLocks noGrp="1"/>
          </p:cNvSpPr>
          <p:nvPr>
            <p:ph type="subTitle" idx="1"/>
          </p:nvPr>
        </p:nvSpPr>
        <p:spPr>
          <a:xfrm>
            <a:off x="2123728" y="3356992"/>
            <a:ext cx="5328592" cy="1725706"/>
          </a:xfrm>
        </p:spPr>
        <p:txBody>
          <a:bodyPr>
            <a:normAutofit/>
          </a:bodyPr>
          <a:lstStyle/>
          <a:p>
            <a:r>
              <a:rPr lang="es-MX" sz="4000" dirty="0" smtClean="0">
                <a:effectLst>
                  <a:outerShdw blurRad="38100" dist="38100" dir="2700000" algn="tl">
                    <a:srgbClr val="000000">
                      <a:alpha val="43137"/>
                    </a:srgbClr>
                  </a:outerShdw>
                </a:effectLst>
              </a:rPr>
              <a:t>Tema:  Servidores Web</a:t>
            </a:r>
            <a:endParaRPr lang="es-MX" sz="4000" dirty="0">
              <a:effectLst>
                <a:outerShdw blurRad="38100" dist="38100" dir="2700000" algn="tl">
                  <a:srgbClr val="000000">
                    <a:alpha val="43137"/>
                  </a:srgbClr>
                </a:outerShdw>
              </a:effectLst>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5"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Microprocesador</a:t>
            </a:r>
            <a:endParaRPr lang="es-MX" dirty="0"/>
          </a:p>
        </p:txBody>
      </p:sp>
      <p:sp>
        <p:nvSpPr>
          <p:cNvPr id="3" name="2 Marcador de contenido"/>
          <p:cNvSpPr>
            <a:spLocks noGrp="1"/>
          </p:cNvSpPr>
          <p:nvPr>
            <p:ph idx="1"/>
          </p:nvPr>
        </p:nvSpPr>
        <p:spPr/>
        <p:txBody>
          <a:bodyPr/>
          <a:lstStyle/>
          <a:p>
            <a:r>
              <a:rPr lang="es-MX" dirty="0" smtClean="0">
                <a:latin typeface="Arial" pitchFamily="34" charset="0"/>
                <a:cs typeface="Arial" pitchFamily="34" charset="0"/>
              </a:rPr>
              <a:t>Microprocesador</a:t>
            </a:r>
            <a:r>
              <a:rPr lang="es-MX" dirty="0" smtClean="0">
                <a:latin typeface="Arial" pitchFamily="34" charset="0"/>
                <a:cs typeface="Arial" pitchFamily="34" charset="0"/>
              </a:rPr>
              <a:t>: es el cerebro encargado de realizar todas las operaciones aritméticas y lógicas requeridas para el proceso de los datos, pero básicamente estos dispositivos no cuentan con un solo procesador, sino una estructura que soporta hasta 16 microprocesadores instalados e interconectados entre sí, actualmente cada microprocesador cuenta con dos ó más núcleos</a:t>
            </a:r>
            <a:endParaRPr lang="es-MX" dirty="0">
              <a:latin typeface="Arial" pitchFamily="34" charset="0"/>
              <a:cs typeface="Arial" pitchFamily="34" charset="0"/>
            </a:endParaRPr>
          </a:p>
        </p:txBody>
      </p:sp>
      <p:pic>
        <p:nvPicPr>
          <p:cNvPr id="3074" name="Picture 2" descr="http://www.informaticamoderna.com/Servidor_archivos/micintmin.jpg"/>
          <p:cNvPicPr>
            <a:picLocks noChangeAspect="1" noChangeArrowheads="1"/>
          </p:cNvPicPr>
          <p:nvPr/>
        </p:nvPicPr>
        <p:blipFill>
          <a:blip r:embed="rId2" cstate="print"/>
          <a:srcRect/>
          <a:stretch>
            <a:fillRect/>
          </a:stretch>
        </p:blipFill>
        <p:spPr bwMode="auto">
          <a:xfrm>
            <a:off x="4000496" y="4214818"/>
            <a:ext cx="2286016" cy="207170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Placas del sistema ó tarjetas principales</a:t>
            </a:r>
            <a:endParaRPr lang="es-MX" dirty="0"/>
          </a:p>
        </p:txBody>
      </p:sp>
      <p:sp>
        <p:nvSpPr>
          <p:cNvPr id="3" name="2 Marcador de contenido"/>
          <p:cNvSpPr>
            <a:spLocks noGrp="1"/>
          </p:cNvSpPr>
          <p:nvPr>
            <p:ph idx="1"/>
          </p:nvPr>
        </p:nvSpPr>
        <p:spPr/>
        <p:txBody>
          <a:bodyPr/>
          <a:lstStyle/>
          <a:p>
            <a:r>
              <a:rPr lang="es-MX" dirty="0" smtClean="0">
                <a:latin typeface="Arial" pitchFamily="34" charset="0"/>
                <a:cs typeface="Arial" pitchFamily="34" charset="0"/>
              </a:rPr>
              <a:t>Placas del sistema ó tarjetas principales: son las encargadas de interconectar todos los dispositivos interiores, pero también puede contar con varias placas. Integran puertos de comunicaciones (COM, USB, LPT, RJ45, enlaces ópticos, etc.), también las ranuras de expansión para tarjetas  y los conectores para unidades de disco (discos duros y unidades ópticas).</a:t>
            </a:r>
          </a:p>
          <a:p>
            <a:endParaRPr lang="es-MX" dirty="0"/>
          </a:p>
        </p:txBody>
      </p:sp>
      <p:pic>
        <p:nvPicPr>
          <p:cNvPr id="2050" name="Picture 2" descr="http://www.informaticamoderna.com/Servidor_archivos/placa.jpg"/>
          <p:cNvPicPr>
            <a:picLocks noChangeAspect="1" noChangeArrowheads="1"/>
          </p:cNvPicPr>
          <p:nvPr/>
        </p:nvPicPr>
        <p:blipFill>
          <a:blip r:embed="rId2" cstate="print"/>
          <a:srcRect/>
          <a:stretch>
            <a:fillRect/>
          </a:stretch>
        </p:blipFill>
        <p:spPr bwMode="auto">
          <a:xfrm>
            <a:off x="3071802" y="4143380"/>
            <a:ext cx="2357454" cy="164307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Disco </a:t>
            </a:r>
            <a:r>
              <a:rPr lang="es-MX" dirty="0" smtClean="0"/>
              <a:t>duro</a:t>
            </a:r>
            <a:endParaRPr lang="es-MX" dirty="0"/>
          </a:p>
        </p:txBody>
      </p:sp>
      <p:sp>
        <p:nvSpPr>
          <p:cNvPr id="5" name="4 Rectángulo"/>
          <p:cNvSpPr/>
          <p:nvPr/>
        </p:nvSpPr>
        <p:spPr>
          <a:xfrm>
            <a:off x="571472" y="1643050"/>
            <a:ext cx="7429552" cy="3416320"/>
          </a:xfrm>
          <a:prstGeom prst="rect">
            <a:avLst/>
          </a:prstGeom>
        </p:spPr>
        <p:txBody>
          <a:bodyPr wrap="square">
            <a:spAutoFit/>
          </a:bodyPr>
          <a:lstStyle/>
          <a:p>
            <a:r>
              <a:rPr lang="es-MX" dirty="0" smtClean="0">
                <a:latin typeface="Arial" pitchFamily="34" charset="0"/>
                <a:cs typeface="Arial" pitchFamily="34" charset="0"/>
              </a:rPr>
              <a:t>Disco </a:t>
            </a:r>
            <a:r>
              <a:rPr lang="es-MX" dirty="0" smtClean="0">
                <a:latin typeface="Arial" pitchFamily="34" charset="0"/>
                <a:cs typeface="Arial" pitchFamily="34" charset="0"/>
              </a:rPr>
              <a:t>duro: es un dispositivo de almacenamiento magnético, en el cuál se almacena la mayor cantidad de información de la computadora, ya que incluye el sistema operativo (Microsoft ®Windows 2008/2003, </a:t>
            </a:r>
            <a:r>
              <a:rPr lang="es-MX" dirty="0" err="1" smtClean="0">
                <a:latin typeface="Arial" pitchFamily="34" charset="0"/>
                <a:cs typeface="Arial" pitchFamily="34" charset="0"/>
              </a:rPr>
              <a:t>Sun</a:t>
            </a:r>
            <a:r>
              <a:rPr lang="es-MX" dirty="0" smtClean="0">
                <a:latin typeface="Arial" pitchFamily="34" charset="0"/>
                <a:cs typeface="Arial" pitchFamily="34" charset="0"/>
              </a:rPr>
              <a:t>® </a:t>
            </a:r>
            <a:r>
              <a:rPr lang="es-MX" dirty="0" err="1" smtClean="0">
                <a:latin typeface="Arial" pitchFamily="34" charset="0"/>
                <a:cs typeface="Arial" pitchFamily="34" charset="0"/>
              </a:rPr>
              <a:t>Solaris</a:t>
            </a:r>
            <a:r>
              <a:rPr lang="es-MX" dirty="0" smtClean="0">
                <a:latin typeface="Arial" pitchFamily="34" charset="0"/>
                <a:cs typeface="Arial" pitchFamily="34" charset="0"/>
              </a:rPr>
              <a:t> 10, Linux LAMP, etc.), las aplicaciones (gestores de bases de datos, gestores de correo electrónico, sistemas de almacenamiento de dominios y espacio Web, etc.), los archivos generados por el usuario (texto, hojas de cálculo, música comprimida, videos), etc. Actualmente superan varios Terabytes (TB) de capacidad y cuentan con estándares diferentes para evitar al máximo las fallas, siendo discos tipos SCSI y discos SAS. Una característica especial es que los discos duros se insertan por un compartimiento frontal especial, sin necesidad de abrir el equipo.</a:t>
            </a:r>
          </a:p>
        </p:txBody>
      </p:sp>
      <p:pic>
        <p:nvPicPr>
          <p:cNvPr id="1026" name="Picture 2" descr="http://www.informaticamoderna.com/Servidor_archivos/discdurmin.jpg"/>
          <p:cNvPicPr>
            <a:picLocks noChangeAspect="1" noChangeArrowheads="1"/>
          </p:cNvPicPr>
          <p:nvPr/>
        </p:nvPicPr>
        <p:blipFill>
          <a:blip r:embed="rId2" cstate="print"/>
          <a:srcRect/>
          <a:stretch>
            <a:fillRect/>
          </a:stretch>
        </p:blipFill>
        <p:spPr bwMode="auto">
          <a:xfrm>
            <a:off x="3714744" y="4929198"/>
            <a:ext cx="1714512" cy="157163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sz="6600" dirty="0" smtClean="0">
                <a:latin typeface="Century Gothic" pitchFamily="34" charset="0"/>
              </a:rPr>
              <a:t>DEFINICIÓN</a:t>
            </a:r>
            <a:endParaRPr lang="es-MX" sz="6600" dirty="0">
              <a:latin typeface="Century Gothic" pitchFamily="34" charset="0"/>
            </a:endParaRPr>
          </a:p>
        </p:txBody>
      </p:sp>
      <p:sp>
        <p:nvSpPr>
          <p:cNvPr id="3" name="2 Marcador de contenido"/>
          <p:cNvSpPr>
            <a:spLocks noGrp="1"/>
          </p:cNvSpPr>
          <p:nvPr>
            <p:ph idx="1"/>
          </p:nvPr>
        </p:nvSpPr>
        <p:spPr>
          <a:xfrm>
            <a:off x="0" y="1700808"/>
            <a:ext cx="9144000" cy="4090393"/>
          </a:xfrm>
        </p:spPr>
        <p:txBody>
          <a:bodyPr>
            <a:normAutofit/>
          </a:bodyPr>
          <a:lstStyle/>
          <a:p>
            <a:pPr marL="0" indent="0" algn="just">
              <a:buNone/>
            </a:pPr>
            <a:r>
              <a:rPr lang="es-MX" sz="2800" dirty="0" smtClean="0">
                <a:latin typeface="Arial" pitchFamily="34" charset="0"/>
                <a:cs typeface="Arial" pitchFamily="34" charset="0"/>
              </a:rPr>
              <a:t>Es un sitio en el cual se recuperan ordenadores, los recibe y los envía al navegador con HTTP y aloja los elementos multimedia de la web</a:t>
            </a:r>
            <a:endParaRPr lang="es-MX" sz="2800" dirty="0">
              <a:latin typeface="Arial" pitchFamily="34" charset="0"/>
              <a:cs typeface="Arial" pitchFamily="34" charset="0"/>
            </a:endParaRPr>
          </a:p>
        </p:txBody>
      </p:sp>
      <p:pic>
        <p:nvPicPr>
          <p:cNvPr id="1026" name="Picture 2" descr="http://culturacion.com/wp-content/uploads/2011/12/figura21.jpg"/>
          <p:cNvPicPr>
            <a:picLocks noChangeAspect="1" noChangeArrowheads="1"/>
          </p:cNvPicPr>
          <p:nvPr/>
        </p:nvPicPr>
        <p:blipFill>
          <a:blip r:embed="rId2" cstate="print"/>
          <a:srcRect/>
          <a:stretch>
            <a:fillRect/>
          </a:stretch>
        </p:blipFill>
        <p:spPr bwMode="auto">
          <a:xfrm>
            <a:off x="2195736" y="3212976"/>
            <a:ext cx="4827290" cy="28464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sz="6600" dirty="0" smtClean="0">
                <a:latin typeface="Century Gothic" pitchFamily="34" charset="0"/>
              </a:rPr>
              <a:t>Funcionalidad</a:t>
            </a:r>
            <a:endParaRPr lang="es-MX" sz="6600" dirty="0">
              <a:latin typeface="Century Gothic" pitchFamily="34" charset="0"/>
            </a:endParaRPr>
          </a:p>
        </p:txBody>
      </p:sp>
      <p:sp>
        <p:nvSpPr>
          <p:cNvPr id="3" name="2 Marcador de contenido"/>
          <p:cNvSpPr>
            <a:spLocks noGrp="1"/>
          </p:cNvSpPr>
          <p:nvPr>
            <p:ph idx="1"/>
          </p:nvPr>
        </p:nvSpPr>
        <p:spPr>
          <a:xfrm>
            <a:off x="179512" y="1484784"/>
            <a:ext cx="8964488" cy="4382617"/>
          </a:xfrm>
        </p:spPr>
        <p:txBody>
          <a:bodyPr>
            <a:normAutofit/>
          </a:bodyPr>
          <a:lstStyle/>
          <a:p>
            <a:pPr marL="0" indent="0" algn="just">
              <a:buNone/>
            </a:pPr>
            <a:r>
              <a:rPr lang="es-MX" sz="2800" dirty="0" smtClean="0">
                <a:latin typeface="Arial" pitchFamily="34" charset="0"/>
                <a:cs typeface="Arial" pitchFamily="34" charset="0"/>
              </a:rPr>
              <a:t>El servidor web se encarga de contestar a estas peticiones de forma adecuada, entregando como resultado una página web o información de todo tipo de acuerdo a los </a:t>
            </a:r>
            <a:r>
              <a:rPr lang="es-MX" sz="2800" dirty="0" smtClean="0">
                <a:latin typeface="Arial" pitchFamily="34" charset="0"/>
                <a:cs typeface="Arial" pitchFamily="34" charset="0"/>
              </a:rPr>
              <a:t>comandos</a:t>
            </a:r>
            <a:r>
              <a:rPr lang="es-MX" sz="2800" dirty="0" smtClean="0">
                <a:latin typeface="Arial" pitchFamily="34" charset="0"/>
                <a:cs typeface="Arial" pitchFamily="34" charset="0"/>
              </a:rPr>
              <a:t> solicitados.</a:t>
            </a:r>
            <a:endParaRPr lang="es-MX" sz="2800" dirty="0">
              <a:latin typeface="Arial" pitchFamily="34" charset="0"/>
              <a:cs typeface="Arial" pitchFamily="34" charset="0"/>
            </a:endParaRPr>
          </a:p>
        </p:txBody>
      </p:sp>
      <p:pic>
        <p:nvPicPr>
          <p:cNvPr id="16386" name="Picture 2" descr="http://4.bp.blogspot.com/_8qAJx1VZ-eg/TB044o0qowI/AAAAAAAAACc/lGmNVhEGTdY/s400/servidor+web.gif"/>
          <p:cNvPicPr>
            <a:picLocks noChangeAspect="1" noChangeArrowheads="1"/>
          </p:cNvPicPr>
          <p:nvPr/>
        </p:nvPicPr>
        <p:blipFill>
          <a:blip r:embed="rId2" cstate="print"/>
          <a:srcRect/>
          <a:stretch>
            <a:fillRect/>
          </a:stretch>
        </p:blipFill>
        <p:spPr bwMode="auto">
          <a:xfrm>
            <a:off x="3203848" y="3284984"/>
            <a:ext cx="3312368" cy="30612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childTnLst>
                                </p:cTn>
                              </p:par>
                              <p:par>
                                <p:cTn id="18" presetID="55" presetClass="entr" presetSubtype="0" fill="hold" nodeType="withEffect">
                                  <p:stCondLst>
                                    <p:cond delay="0"/>
                                  </p:stCondLst>
                                  <p:childTnLst>
                                    <p:set>
                                      <p:cBhvr>
                                        <p:cTn id="19" dur="1" fill="hold">
                                          <p:stCondLst>
                                            <p:cond delay="0"/>
                                          </p:stCondLst>
                                        </p:cTn>
                                        <p:tgtEl>
                                          <p:spTgt spid="16386"/>
                                        </p:tgtEl>
                                        <p:attrNameLst>
                                          <p:attrName>style.visibility</p:attrName>
                                        </p:attrNameLst>
                                      </p:cBhvr>
                                      <p:to>
                                        <p:strVal val="visible"/>
                                      </p:to>
                                    </p:set>
                                    <p:anim calcmode="lin" valueType="num">
                                      <p:cBhvr>
                                        <p:cTn id="20" dur="1000" fill="hold"/>
                                        <p:tgtEl>
                                          <p:spTgt spid="16386"/>
                                        </p:tgtEl>
                                        <p:attrNameLst>
                                          <p:attrName>ppt_w</p:attrName>
                                        </p:attrNameLst>
                                      </p:cBhvr>
                                      <p:tavLst>
                                        <p:tav tm="0">
                                          <p:val>
                                            <p:strVal val="#ppt_w*0.70"/>
                                          </p:val>
                                        </p:tav>
                                        <p:tav tm="100000">
                                          <p:val>
                                            <p:strVal val="#ppt_w"/>
                                          </p:val>
                                        </p:tav>
                                      </p:tavLst>
                                    </p:anim>
                                    <p:anim calcmode="lin" valueType="num">
                                      <p:cBhvr>
                                        <p:cTn id="21" dur="1000" fill="hold"/>
                                        <p:tgtEl>
                                          <p:spTgt spid="16386"/>
                                        </p:tgtEl>
                                        <p:attrNameLst>
                                          <p:attrName>ppt_h</p:attrName>
                                        </p:attrNameLst>
                                      </p:cBhvr>
                                      <p:tavLst>
                                        <p:tav tm="0">
                                          <p:val>
                                            <p:strVal val="#ppt_h"/>
                                          </p:val>
                                        </p:tav>
                                        <p:tav tm="100000">
                                          <p:val>
                                            <p:strVal val="#ppt_h"/>
                                          </p:val>
                                        </p:tav>
                                      </p:tavLst>
                                    </p:anim>
                                    <p:animEffect transition="in" filter="fade">
                                      <p:cBhvr>
                                        <p:cTn id="22" dur="10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548680"/>
            <a:ext cx="8064896" cy="5318721"/>
          </a:xfrm>
        </p:spPr>
        <p:txBody>
          <a:bodyPr>
            <a:normAutofit/>
          </a:bodyPr>
          <a:lstStyle/>
          <a:p>
            <a:pPr marL="0" indent="0" algn="just">
              <a:buNone/>
            </a:pPr>
            <a:r>
              <a:rPr lang="es-ES" sz="2800" dirty="0" smtClean="0"/>
              <a:t>Mediante una página web que se exhibirá en el navegador o mostrando el respectivo mensaje si se detectó algún error. </a:t>
            </a:r>
            <a:endParaRPr lang="es-MX" sz="2800" dirty="0"/>
          </a:p>
        </p:txBody>
      </p:sp>
      <p:pic>
        <p:nvPicPr>
          <p:cNvPr id="15364" name="Picture 4"/>
          <p:cNvPicPr>
            <a:picLocks noChangeAspect="1" noChangeArrowheads="1"/>
          </p:cNvPicPr>
          <p:nvPr/>
        </p:nvPicPr>
        <p:blipFill>
          <a:blip r:embed="rId2" cstate="print"/>
          <a:srcRect l="-362" b="5704"/>
          <a:stretch>
            <a:fillRect/>
          </a:stretch>
        </p:blipFill>
        <p:spPr bwMode="auto">
          <a:xfrm>
            <a:off x="323528" y="1916831"/>
            <a:ext cx="8352928" cy="44123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srcRect l="191" r="191" b="5704"/>
          <a:stretch>
            <a:fillRect/>
          </a:stretch>
        </p:blipFill>
        <p:spPr bwMode="auto">
          <a:xfrm>
            <a:off x="251520" y="1052736"/>
            <a:ext cx="8635725" cy="459583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sz="5500" dirty="0" smtClean="0">
                <a:latin typeface="Century Gothic" pitchFamily="34" charset="0"/>
              </a:rPr>
              <a:t>CARACTERISTICAS DEL HW</a:t>
            </a:r>
            <a:endParaRPr lang="es-MX" sz="5500" dirty="0">
              <a:latin typeface="Century Gothic" pitchFamily="34" charset="0"/>
            </a:endParaRPr>
          </a:p>
        </p:txBody>
      </p:sp>
      <p:sp>
        <p:nvSpPr>
          <p:cNvPr id="7" name="6 CuadroTexto"/>
          <p:cNvSpPr txBox="1"/>
          <p:nvPr/>
        </p:nvSpPr>
        <p:spPr>
          <a:xfrm>
            <a:off x="785786" y="1785926"/>
            <a:ext cx="7786742" cy="3139321"/>
          </a:xfrm>
          <a:prstGeom prst="rect">
            <a:avLst/>
          </a:prstGeom>
          <a:noFill/>
        </p:spPr>
        <p:txBody>
          <a:bodyPr wrap="square" rtlCol="0">
            <a:spAutoFit/>
          </a:bodyPr>
          <a:lstStyle/>
          <a:p>
            <a:r>
              <a:rPr lang="es-MX" dirty="0" smtClean="0">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Arial" pitchFamily="34" charset="0"/>
                <a:cs typeface="Arial" pitchFamily="34" charset="0"/>
              </a:rPr>
              <a:t>Hardware es una palabra de origen ingles  con la que se hace referencia a toda la parte dura de la informática es decir la maquinaria real para el procesamiento de datos electrónicos</a:t>
            </a:r>
          </a:p>
          <a:p>
            <a:pPr>
              <a:buFont typeface="Arial" pitchFamily="34" charset="0"/>
              <a:buChar char="•"/>
            </a:pPr>
            <a:r>
              <a:rPr lang="es-MX" dirty="0" smtClean="0">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Arial" pitchFamily="34" charset="0"/>
                <a:cs typeface="Arial" pitchFamily="34" charset="0"/>
              </a:rPr>
              <a:t>Los emisores son propiedad del estudiante o del Centro y no hay que abonar ninguna cuota de registro para acta</a:t>
            </a:r>
          </a:p>
          <a:p>
            <a:pPr>
              <a:buFont typeface="Arial" pitchFamily="34" charset="0"/>
              <a:buChar char="•"/>
            </a:pPr>
            <a:r>
              <a:rPr lang="es-MX" dirty="0" smtClean="0">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Arial" pitchFamily="34" charset="0"/>
                <a:cs typeface="Arial" pitchFamily="34" charset="0"/>
              </a:rPr>
              <a:t>Uno o varios grupos de receptores pueden ser conectados al ordenador sin cables. </a:t>
            </a:r>
          </a:p>
          <a:p>
            <a:pPr>
              <a:buFont typeface="Arial" pitchFamily="34" charset="0"/>
              <a:buChar char="•"/>
            </a:pPr>
            <a:r>
              <a:rPr lang="es-MX" dirty="0" smtClean="0">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Arial" pitchFamily="34" charset="0"/>
                <a:cs typeface="Arial" pitchFamily="34" charset="0"/>
              </a:rPr>
              <a:t>Uno o varios grupos de receptores pueden ser conectados al ordenador sin cables. </a:t>
            </a:r>
          </a:p>
          <a:p>
            <a:pPr>
              <a:buFont typeface="Arial" pitchFamily="34" charset="0"/>
              <a:buChar char="•"/>
            </a:pPr>
            <a:r>
              <a:rPr lang="es-MX" dirty="0" smtClean="0">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Arial" pitchFamily="34" charset="0"/>
                <a:cs typeface="Arial" pitchFamily="34" charset="0"/>
              </a:rPr>
              <a:t>Los receptores usan tecnología infrarroja al igual que el receptor del control remoto de un televisor, con un alcance de hasta 20 metros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0040" y="228600"/>
            <a:ext cx="8503920" cy="1472208"/>
          </a:xfrm>
        </p:spPr>
        <p:txBody>
          <a:bodyPr/>
          <a:lstStyle/>
          <a:p>
            <a:r>
              <a:rPr lang="es-MX" sz="5500" dirty="0" smtClean="0">
                <a:latin typeface="Century Gothic" pitchFamily="34" charset="0"/>
              </a:rPr>
              <a:t>CARACTERISTICAS DEL SW</a:t>
            </a:r>
            <a:endParaRPr lang="es-MX" sz="5500" dirty="0">
              <a:latin typeface="Century Gothic" pitchFamily="34" charset="0"/>
            </a:endParaRPr>
          </a:p>
        </p:txBody>
      </p:sp>
      <p:sp>
        <p:nvSpPr>
          <p:cNvPr id="3" name="2 Marcador de contenido"/>
          <p:cNvSpPr>
            <a:spLocks noGrp="1"/>
          </p:cNvSpPr>
          <p:nvPr>
            <p:ph idx="1"/>
          </p:nvPr>
        </p:nvSpPr>
        <p:spPr/>
        <p:txBody>
          <a:bodyPr>
            <a:normAutofit lnSpcReduction="10000"/>
          </a:bodyPr>
          <a:lstStyle/>
          <a:p>
            <a:pPr>
              <a:buNone/>
            </a:pPr>
            <a:r>
              <a:rPr lang="es-MX" dirty="0" smtClean="0">
                <a:latin typeface="Arial" pitchFamily="34" charset="0"/>
                <a:cs typeface="Arial" pitchFamily="34" charset="0"/>
              </a:rPr>
              <a:t>Software:  instrucciones de computador  que cuando se ejecutan cumplen una  f unción y tienen un comportamiento  deseados,  estructuras de datos  que facilitan a los programadores la  adecuada manipulación de la  información, y documentos que  describen la operación y el uso de los programas.</a:t>
            </a:r>
          </a:p>
          <a:p>
            <a:endParaRPr lang="es-MX" dirty="0" smtClean="0">
              <a:latin typeface="Arial" pitchFamily="34" charset="0"/>
              <a:cs typeface="Arial" pitchFamily="34" charset="0"/>
            </a:endParaRPr>
          </a:p>
          <a:p>
            <a:pPr>
              <a:buNone/>
            </a:pPr>
            <a:r>
              <a:rPr lang="es-MX" dirty="0" smtClean="0">
                <a:latin typeface="Arial" pitchFamily="34" charset="0"/>
                <a:cs typeface="Arial" pitchFamily="34" charset="0"/>
              </a:rPr>
              <a:t>Características del software:</a:t>
            </a:r>
          </a:p>
          <a:p>
            <a:pPr>
              <a:buFont typeface="Wingdings" pitchFamily="2" charset="2"/>
              <a:buChar char="v"/>
            </a:pPr>
            <a:r>
              <a:rPr lang="es-MX" dirty="0" smtClean="0">
                <a:latin typeface="Arial" pitchFamily="34" charset="0"/>
                <a:cs typeface="Arial" pitchFamily="34" charset="0"/>
              </a:rPr>
              <a:t>El software se desarrolla, no se fabrica en sentido estricto</a:t>
            </a:r>
          </a:p>
          <a:p>
            <a:pPr>
              <a:buFont typeface="Wingdings" pitchFamily="2" charset="2"/>
              <a:buChar char="v"/>
            </a:pPr>
            <a:r>
              <a:rPr lang="es-MX" dirty="0" smtClean="0">
                <a:latin typeface="Arial" pitchFamily="34" charset="0"/>
                <a:cs typeface="Arial" pitchFamily="34" charset="0"/>
              </a:rPr>
              <a:t>El software no se estropea.</a:t>
            </a:r>
          </a:p>
          <a:p>
            <a:pPr>
              <a:buFont typeface="Wingdings" pitchFamily="2" charset="2"/>
              <a:buChar char="v"/>
            </a:pPr>
            <a:r>
              <a:rPr lang="es-MX" dirty="0" smtClean="0">
                <a:latin typeface="Arial" pitchFamily="34" charset="0"/>
                <a:cs typeface="Arial" pitchFamily="34" charset="0"/>
              </a:rPr>
              <a:t>La mayoría del software se construye a medida.</a:t>
            </a:r>
            <a:endParaRPr lang="es-MX"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600" dirty="0" smtClean="0"/>
              <a:t>COSTOS DE HW Y SW</a:t>
            </a:r>
            <a:endParaRPr lang="es-MX" sz="3600" dirty="0"/>
          </a:p>
        </p:txBody>
      </p:sp>
      <p:sp>
        <p:nvSpPr>
          <p:cNvPr id="5" name="4 Marcador de contenido"/>
          <p:cNvSpPr>
            <a:spLocks noGrp="1"/>
          </p:cNvSpPr>
          <p:nvPr>
            <p:ph idx="1"/>
          </p:nvPr>
        </p:nvSpPr>
        <p:spPr/>
        <p:txBody>
          <a:bodyPr/>
          <a:lstStyle/>
          <a:p>
            <a:endParaRPr lang="es-MX" dirty="0" smtClean="0"/>
          </a:p>
          <a:p>
            <a:endParaRPr lang="es-MX" dirty="0"/>
          </a:p>
        </p:txBody>
      </p:sp>
      <p:pic>
        <p:nvPicPr>
          <p:cNvPr id="1026" name="Picture 2"/>
          <p:cNvPicPr>
            <a:picLocks noChangeAspect="1" noChangeArrowheads="1"/>
          </p:cNvPicPr>
          <p:nvPr/>
        </p:nvPicPr>
        <p:blipFill>
          <a:blip r:embed="rId2" cstate="print"/>
          <a:srcRect l="28000" t="19722" r="16000" b="12348"/>
          <a:stretch>
            <a:fillRect/>
          </a:stretch>
        </p:blipFill>
        <p:spPr bwMode="auto">
          <a:xfrm>
            <a:off x="1214414" y="1071546"/>
            <a:ext cx="6885700" cy="5082303"/>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Memoria </a:t>
            </a:r>
            <a:r>
              <a:rPr lang="es-MX" dirty="0" err="1" smtClean="0"/>
              <a:t>ram</a:t>
            </a:r>
            <a:endParaRPr lang="es-MX" dirty="0"/>
          </a:p>
        </p:txBody>
      </p:sp>
      <p:sp>
        <p:nvSpPr>
          <p:cNvPr id="3" name="2 Marcador de contenido"/>
          <p:cNvSpPr>
            <a:spLocks noGrp="1"/>
          </p:cNvSpPr>
          <p:nvPr>
            <p:ph idx="1"/>
          </p:nvPr>
        </p:nvSpPr>
        <p:spPr/>
        <p:txBody>
          <a:bodyPr/>
          <a:lstStyle/>
          <a:p>
            <a:r>
              <a:rPr lang="es-MX" dirty="0" smtClean="0"/>
              <a:t>Memoria RAM: es una  memoria rápida que se encarga de almacenar de manera temporal la información necesaria para que la computadora trabaje. Si hay poca memoria RAM, la computadora utilizará el disco duro para simularla pero será mas lento el equipo. Actualmente se les puede instalar hasta 64 Gigabytes (GB) de memoria RAM. Estas deben de contar con tecnología ECC ("Error Code Correction"), la cuál es capaz de detectar hasta dos errores de bits y automáticamente corregirlos. En caso de una cantidad mayor de errores, avisa al administrador de red para que se corrija el error de otro modo.</a:t>
            </a:r>
          </a:p>
          <a:p>
            <a:endParaRPr lang="es-MX" dirty="0"/>
          </a:p>
        </p:txBody>
      </p:sp>
      <p:pic>
        <p:nvPicPr>
          <p:cNvPr id="4098" name="Picture 2" descr="http://www.informaticamoderna.com/Servidor_archivos/memsdrammin.jpg"/>
          <p:cNvPicPr>
            <a:picLocks noChangeAspect="1" noChangeArrowheads="1"/>
          </p:cNvPicPr>
          <p:nvPr/>
        </p:nvPicPr>
        <p:blipFill>
          <a:blip r:embed="rId2" cstate="print"/>
          <a:srcRect/>
          <a:stretch>
            <a:fillRect/>
          </a:stretch>
        </p:blipFill>
        <p:spPr bwMode="auto">
          <a:xfrm>
            <a:off x="3500430" y="5091118"/>
            <a:ext cx="2357454" cy="148115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Slate">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late">
      <a:fillStyleLst>
        <a:solidFill>
          <a:schemeClr val="phClr"/>
        </a:solidFill>
        <a:gradFill rotWithShape="1">
          <a:gsLst>
            <a:gs pos="0">
              <a:schemeClr val="phClr">
                <a:tint val="80000"/>
                <a:satMod val="150000"/>
              </a:schemeClr>
            </a:gs>
            <a:gs pos="100000">
              <a:schemeClr val="phClr">
                <a:tint val="100000"/>
                <a:shade val="80000"/>
                <a:satMod val="135000"/>
              </a:schemeClr>
            </a:gs>
          </a:gsLst>
          <a:lin ang="5400000" scaled="1"/>
        </a:gradFill>
        <a:blipFill rotWithShape="1">
          <a:blip xmlns:r="http://schemas.openxmlformats.org/officeDocument/2006/relationships" r:embed="rId1">
            <a:duotone>
              <a:schemeClr val="phClr">
                <a:shade val="70000"/>
                <a:satMod val="125000"/>
              </a:schemeClr>
              <a:schemeClr val="phClr">
                <a:tint val="80000"/>
                <a:satMod val="115000"/>
              </a:schemeClr>
            </a:duotone>
          </a:blip>
          <a:stretch/>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190500">
              <a:srgbClr val="151515">
                <a:alpha val="90000"/>
              </a:srgbClr>
            </a:innerShdw>
          </a:effectLst>
          <a:scene3d>
            <a:camera prst="orthographicFront">
              <a:rot lat="0" lon="0" rev="0"/>
            </a:camera>
            <a:lightRig rig="glow" dir="tl"/>
          </a:scene3d>
          <a:sp3d prstMaterial="softmetal">
            <a:bevelT w="0" h="0"/>
          </a:sp3d>
        </a:effectStyle>
        <a:effectStyle>
          <a:effectLst>
            <a:outerShdw blurRad="63500" dist="101600" dir="3000000" sx="101000" sy="101000" rotWithShape="0">
              <a:srgbClr val="252525">
                <a:alpha val="50000"/>
              </a:srgbClr>
            </a:outerShdw>
          </a:effectLst>
          <a:scene3d>
            <a:camera prst="orthographicFront">
              <a:rot lat="0" lon="0" rev="0"/>
            </a:camera>
            <a:lightRig rig="morning" dir="tr">
              <a:rot lat="0" lon="0" rev="1500000"/>
            </a:lightRig>
          </a:scene3d>
          <a:sp3d prstMaterial="translucentPowder">
            <a:bevelT w="38100" h="12700"/>
          </a:sp3d>
        </a:effectStyle>
      </a:effectStyleLst>
      <a:bgFillStyleLst>
        <a:blipFill rotWithShape="1">
          <a:blip xmlns:r="http://schemas.openxmlformats.org/officeDocument/2006/relationships" r:embed="rId2">
            <a:duotone>
              <a:schemeClr val="phClr">
                <a:shade val="70000"/>
                <a:satMod val="115000"/>
              </a:schemeClr>
              <a:schemeClr val="phClr">
                <a:tint val="70000"/>
                <a:satMod val="135000"/>
              </a:schemeClr>
            </a:duotone>
          </a:blip>
          <a:stretch/>
        </a:blipFill>
        <a:blipFill rotWithShape="1">
          <a:blip xmlns:r="http://schemas.openxmlformats.org/officeDocument/2006/relationships" r:embed="rId1">
            <a:duotone>
              <a:schemeClr val="phClr">
                <a:shade val="70000"/>
                <a:satMod val="115000"/>
              </a:schemeClr>
              <a:schemeClr val="phClr">
                <a:tint val="70000"/>
                <a:satMod val="135000"/>
              </a:schemeClr>
            </a:duotone>
          </a:blip>
          <a:stretch/>
        </a:blipFill>
        <a:blipFill rotWithShape="1">
          <a:blip xmlns:r="http://schemas.openxmlformats.org/officeDocument/2006/relationships" r:embed="rId3">
            <a:duotone>
              <a:schemeClr val="phClr">
                <a:shade val="75000"/>
                <a:satMod val="115000"/>
              </a:schemeClr>
              <a:schemeClr val="phClr">
                <a:tint val="80000"/>
                <a:satMod val="125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547</Words>
  <PresentationFormat>Presentación en pantalla (4:3)</PresentationFormat>
  <Paragraphs>29</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Slate</vt:lpstr>
      <vt:lpstr>Elaboración de Paginas Web</vt:lpstr>
      <vt:lpstr>DEFINICIÓN</vt:lpstr>
      <vt:lpstr>Funcionalidad</vt:lpstr>
      <vt:lpstr>Diapositiva 4</vt:lpstr>
      <vt:lpstr>Diapositiva 5</vt:lpstr>
      <vt:lpstr>CARACTERISTICAS DEL HW</vt:lpstr>
      <vt:lpstr>CARACTERISTICAS DEL SW</vt:lpstr>
      <vt:lpstr>COSTOS DE HW Y SW</vt:lpstr>
      <vt:lpstr>Memoria ram</vt:lpstr>
      <vt:lpstr>Microprocesador</vt:lpstr>
      <vt:lpstr>Placas del sistema ó tarjetas principales</vt:lpstr>
      <vt:lpstr>Disco duro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Elaboración de Paginas Web</dc:title>
  <dc:creator>Invitado</dc:creator>
  <cp:lastModifiedBy>Invitado</cp:lastModifiedBy>
  <cp:revision>15</cp:revision>
  <dcterms:modified xsi:type="dcterms:W3CDTF">2012-11-22T23:30:38Z</dcterms:modified>
</cp:coreProperties>
</file>